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8" r:id="rId3"/>
    <p:sldId id="257" r:id="rId4"/>
    <p:sldId id="259" r:id="rId5"/>
    <p:sldId id="260" r:id="rId6"/>
    <p:sldId id="279" r:id="rId7"/>
    <p:sldId id="261" r:id="rId8"/>
    <p:sldId id="264" r:id="rId9"/>
    <p:sldId id="265" r:id="rId10"/>
    <p:sldId id="268" r:id="rId11"/>
    <p:sldId id="266" r:id="rId12"/>
    <p:sldId id="263" r:id="rId13"/>
    <p:sldId id="277" r:id="rId14"/>
    <p:sldId id="273" r:id="rId15"/>
    <p:sldId id="281" r:id="rId16"/>
    <p:sldId id="282" r:id="rId17"/>
    <p:sldId id="283" r:id="rId18"/>
    <p:sldId id="276" r:id="rId19"/>
    <p:sldId id="270" r:id="rId20"/>
    <p:sldId id="272" r:id="rId21"/>
  </p:sldIdLst>
  <p:sldSz cx="18288000" cy="10287000"/>
  <p:notesSz cx="6805613" cy="9944100"/>
  <p:embeddedFontLst>
    <p:embeddedFont>
      <p:font typeface="Calibri" panose="020F0502020204030204" pitchFamily="34" charset="0"/>
      <p:regular r:id="rId23"/>
      <p:bold r:id="rId24"/>
      <p:italic r:id="rId25"/>
      <p:boldItalic r:id="rId26"/>
    </p:embeddedFont>
    <p:embeddedFont>
      <p:font typeface="Garamond" panose="02020404030301010803" pitchFamily="18" charset="0"/>
      <p:regular r:id="rId27"/>
      <p:bold r:id="rId28"/>
      <p:italic r:id="rId29"/>
    </p:embeddedFont>
    <p:embeddedFont>
      <p:font typeface="Poppins Bold" panose="020B0604020202020204" charset="0"/>
      <p:regular r:id="rId30"/>
    </p:embeddedFont>
    <p:embeddedFont>
      <p:font typeface="Poppins Light" panose="020B0604020202020204" charset="0"/>
      <p:regular r:id="rId31"/>
    </p:embeddedFont>
    <p:embeddedFont>
      <p:font typeface="Poppins Medium"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85035" autoAdjust="0"/>
  </p:normalViewPr>
  <p:slideViewPr>
    <p:cSldViewPr>
      <p:cViewPr varScale="1">
        <p:scale>
          <a:sx n="73" d="100"/>
          <a:sy n="73" d="100"/>
        </p:scale>
        <p:origin x="5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6AFF8-D9CB-4D9A-BB42-8668C1A565AF}" type="doc">
      <dgm:prSet loTypeId="urn:microsoft.com/office/officeart/2005/8/layout/hierarchy1" loCatId="hierarchy" qsTypeId="urn:microsoft.com/office/officeart/2005/8/quickstyle/3d3" qsCatId="3D" csTypeId="urn:microsoft.com/office/officeart/2005/8/colors/accent3_5" csCatId="accent3" phldr="1"/>
      <dgm:spPr/>
      <dgm:t>
        <a:bodyPr/>
        <a:lstStyle/>
        <a:p>
          <a:endParaRPr lang="fr-FR"/>
        </a:p>
      </dgm:t>
    </dgm:pt>
    <dgm:pt modelId="{0C330643-B249-4ACF-B161-3E967D4D1B8C}">
      <dgm:prSet phldrT="[Texte]"/>
      <dgm:spPr/>
      <dgm:t>
        <a:bodyPr/>
        <a:lstStyle/>
        <a:p>
          <a:r>
            <a:rPr lang="fr-FR" b="1" dirty="0"/>
            <a:t>AXE PRIORITAIRE N°2: L’ETABLISSEMENT COMME LIEU </a:t>
          </a:r>
        </a:p>
        <a:p>
          <a:r>
            <a:rPr lang="fr-FR" b="1" dirty="0"/>
            <a:t>ET VECTEUR D'OUVERTURE </a:t>
          </a:r>
        </a:p>
      </dgm:t>
    </dgm:pt>
    <dgm:pt modelId="{4CCB4C74-93DF-41DA-BC48-52A6D851F955}" type="parTrans" cxnId="{57F2FA0F-5E4A-4735-BA5C-8140B1D6870A}">
      <dgm:prSet/>
      <dgm:spPr/>
      <dgm:t>
        <a:bodyPr/>
        <a:lstStyle/>
        <a:p>
          <a:endParaRPr lang="fr-FR"/>
        </a:p>
      </dgm:t>
    </dgm:pt>
    <dgm:pt modelId="{7D7C3FCF-9D91-4A89-9488-5DE3E6268355}" type="sibTrans" cxnId="{57F2FA0F-5E4A-4735-BA5C-8140B1D6870A}">
      <dgm:prSet/>
      <dgm:spPr/>
      <dgm:t>
        <a:bodyPr/>
        <a:lstStyle/>
        <a:p>
          <a:endParaRPr lang="fr-FR"/>
        </a:p>
      </dgm:t>
    </dgm:pt>
    <dgm:pt modelId="{1B709DB4-D72B-425A-988B-83D8905FC2D7}">
      <dgm:prSet phldrT="[Texte]" custT="1"/>
      <dgm:spPr/>
      <dgm:t>
        <a:bodyPr/>
        <a:lstStyle/>
        <a:p>
          <a:r>
            <a:rPr lang="fr-FR" sz="1200" b="1" dirty="0"/>
            <a:t>Objectif N°1</a:t>
          </a:r>
          <a:r>
            <a:rPr lang="fr-FR" sz="1200" dirty="0"/>
            <a:t>: </a:t>
          </a:r>
        </a:p>
        <a:p>
          <a:r>
            <a:rPr lang="fr-FR" sz="1200" dirty="0"/>
            <a:t>Former des citoyens</a:t>
          </a:r>
          <a:r>
            <a:rPr lang="fr-FR" sz="900" dirty="0"/>
            <a:t>.</a:t>
          </a:r>
        </a:p>
      </dgm:t>
    </dgm:pt>
    <dgm:pt modelId="{4C82923E-EAFB-4562-B02E-AC9B843BE490}" type="parTrans" cxnId="{5764934F-2BA5-4DD9-BD80-D4E9090D3E95}">
      <dgm:prSet/>
      <dgm:spPr/>
      <dgm:t>
        <a:bodyPr/>
        <a:lstStyle/>
        <a:p>
          <a:endParaRPr lang="fr-FR"/>
        </a:p>
      </dgm:t>
    </dgm:pt>
    <dgm:pt modelId="{A1DC2C13-FBBC-4A5B-9DB2-E569958E7F03}" type="sibTrans" cxnId="{5764934F-2BA5-4DD9-BD80-D4E9090D3E95}">
      <dgm:prSet/>
      <dgm:spPr/>
      <dgm:t>
        <a:bodyPr/>
        <a:lstStyle/>
        <a:p>
          <a:endParaRPr lang="fr-FR"/>
        </a:p>
      </dgm:t>
    </dgm:pt>
    <dgm:pt modelId="{804C7045-9DCA-479E-8F1C-53D687806724}">
      <dgm:prSet phldrT="[Texte]" custT="1"/>
      <dgm:spPr/>
      <dgm:t>
        <a:bodyPr/>
        <a:lstStyle/>
        <a:p>
          <a:r>
            <a:rPr lang="fr-FR" sz="1200" b="1"/>
            <a:t>Objectif N°2: </a:t>
          </a:r>
        </a:p>
        <a:p>
          <a:r>
            <a:rPr lang="fr-FR" sz="1200" b="0"/>
            <a:t>Elaborer un Projet Vie Scolaire.</a:t>
          </a:r>
        </a:p>
      </dgm:t>
    </dgm:pt>
    <dgm:pt modelId="{328DEB16-DF47-4DE9-83A8-4D0343130AAB}" type="parTrans" cxnId="{05080343-0A21-464D-9749-D4226444693D}">
      <dgm:prSet/>
      <dgm:spPr/>
      <dgm:t>
        <a:bodyPr/>
        <a:lstStyle/>
        <a:p>
          <a:endParaRPr lang="fr-FR"/>
        </a:p>
      </dgm:t>
    </dgm:pt>
    <dgm:pt modelId="{DA5B294D-B728-4233-BC5C-37E83689B01C}" type="sibTrans" cxnId="{05080343-0A21-464D-9749-D4226444693D}">
      <dgm:prSet/>
      <dgm:spPr/>
      <dgm:t>
        <a:bodyPr/>
        <a:lstStyle/>
        <a:p>
          <a:endParaRPr lang="fr-FR"/>
        </a:p>
      </dgm:t>
    </dgm:pt>
    <dgm:pt modelId="{0BDC8F0E-8425-4E7A-922D-5E62B04B9DF0}">
      <dgm:prSet custT="1"/>
      <dgm:spPr/>
      <dgm:t>
        <a:bodyPr/>
        <a:lstStyle/>
        <a:p>
          <a:r>
            <a:rPr lang="fr-FR" sz="1200" b="1"/>
            <a:t>Objectif N°3</a:t>
          </a:r>
          <a:r>
            <a:rPr lang="fr-FR" sz="1200"/>
            <a:t>:</a:t>
          </a:r>
        </a:p>
        <a:p>
          <a:r>
            <a:rPr lang="fr-FR" sz="1200"/>
            <a:t>Promouvoir l'esprit d'initiative.</a:t>
          </a:r>
        </a:p>
      </dgm:t>
    </dgm:pt>
    <dgm:pt modelId="{CA777D0E-0339-45D4-BE68-43ABB6FA2CF6}" type="parTrans" cxnId="{F89E2985-E4DF-4D0C-9027-E2E4EC4A3A75}">
      <dgm:prSet/>
      <dgm:spPr/>
      <dgm:t>
        <a:bodyPr/>
        <a:lstStyle/>
        <a:p>
          <a:endParaRPr lang="fr-FR"/>
        </a:p>
      </dgm:t>
    </dgm:pt>
    <dgm:pt modelId="{CB2378A5-BB78-4042-B20A-FA30495E23C6}" type="sibTrans" cxnId="{F89E2985-E4DF-4D0C-9027-E2E4EC4A3A75}">
      <dgm:prSet/>
      <dgm:spPr/>
      <dgm:t>
        <a:bodyPr/>
        <a:lstStyle/>
        <a:p>
          <a:endParaRPr lang="fr-FR"/>
        </a:p>
      </dgm:t>
    </dgm:pt>
    <dgm:pt modelId="{105F94CA-E3F0-41D4-A66B-20959C2F91C0}">
      <dgm:prSet custT="1"/>
      <dgm:spPr/>
      <dgm:t>
        <a:bodyPr/>
        <a:lstStyle/>
        <a:p>
          <a:r>
            <a:rPr lang="fr-FR" sz="1200" b="1"/>
            <a:t>Objectif  N°4</a:t>
          </a:r>
          <a:r>
            <a:rPr lang="fr-FR" sz="1200"/>
            <a:t>: </a:t>
          </a:r>
        </a:p>
        <a:p>
          <a:r>
            <a:rPr lang="fr-FR" sz="1200"/>
            <a:t>Un collège ouvert sur le Monde.</a:t>
          </a:r>
        </a:p>
      </dgm:t>
    </dgm:pt>
    <dgm:pt modelId="{3CA800C2-D5E4-4562-A042-3B457E0905DE}" type="parTrans" cxnId="{7DED4D58-2F56-473C-B732-7A7C84CE871F}">
      <dgm:prSet/>
      <dgm:spPr/>
      <dgm:t>
        <a:bodyPr/>
        <a:lstStyle/>
        <a:p>
          <a:endParaRPr lang="fr-FR"/>
        </a:p>
      </dgm:t>
    </dgm:pt>
    <dgm:pt modelId="{472FB6C3-5D84-47F2-873D-32A4C621CD90}" type="sibTrans" cxnId="{7DED4D58-2F56-473C-B732-7A7C84CE871F}">
      <dgm:prSet/>
      <dgm:spPr/>
      <dgm:t>
        <a:bodyPr/>
        <a:lstStyle/>
        <a:p>
          <a:endParaRPr lang="fr-FR"/>
        </a:p>
      </dgm:t>
    </dgm:pt>
    <dgm:pt modelId="{C38240BF-56A8-47AC-B5CD-C87A838C6322}" type="pres">
      <dgm:prSet presAssocID="{5C16AFF8-D9CB-4D9A-BB42-8668C1A565AF}" presName="hierChild1" presStyleCnt="0">
        <dgm:presLayoutVars>
          <dgm:chPref val="1"/>
          <dgm:dir/>
          <dgm:animOne val="branch"/>
          <dgm:animLvl val="lvl"/>
          <dgm:resizeHandles/>
        </dgm:presLayoutVars>
      </dgm:prSet>
      <dgm:spPr/>
    </dgm:pt>
    <dgm:pt modelId="{0EE02E53-A51D-4E49-B6A2-E6A9E2C2907B}" type="pres">
      <dgm:prSet presAssocID="{0C330643-B249-4ACF-B161-3E967D4D1B8C}" presName="hierRoot1" presStyleCnt="0"/>
      <dgm:spPr/>
    </dgm:pt>
    <dgm:pt modelId="{83AD658D-93B5-465F-9437-D13C3099846E}" type="pres">
      <dgm:prSet presAssocID="{0C330643-B249-4ACF-B161-3E967D4D1B8C}" presName="composite" presStyleCnt="0"/>
      <dgm:spPr/>
    </dgm:pt>
    <dgm:pt modelId="{C9482F00-4574-4046-BDE6-62F74446476D}" type="pres">
      <dgm:prSet presAssocID="{0C330643-B249-4ACF-B161-3E967D4D1B8C}" presName="background" presStyleLbl="node0" presStyleIdx="0" presStyleCnt="1"/>
      <dgm:spPr/>
    </dgm:pt>
    <dgm:pt modelId="{AD3E4338-352D-41C5-A5DD-9B1E29E5498D}" type="pres">
      <dgm:prSet presAssocID="{0C330643-B249-4ACF-B161-3E967D4D1B8C}" presName="text" presStyleLbl="fgAcc0" presStyleIdx="0" presStyleCnt="1" custScaleX="581353" custLinFactNeighborY="11923">
        <dgm:presLayoutVars>
          <dgm:chPref val="3"/>
        </dgm:presLayoutVars>
      </dgm:prSet>
      <dgm:spPr/>
    </dgm:pt>
    <dgm:pt modelId="{45A5C8E0-F62C-43D9-A444-D7201AA71852}" type="pres">
      <dgm:prSet presAssocID="{0C330643-B249-4ACF-B161-3E967D4D1B8C}" presName="hierChild2" presStyleCnt="0"/>
      <dgm:spPr/>
    </dgm:pt>
    <dgm:pt modelId="{C8B64D04-6CE6-45D0-8893-AC4DF1200785}" type="pres">
      <dgm:prSet presAssocID="{4C82923E-EAFB-4562-B02E-AC9B843BE490}" presName="Name10" presStyleLbl="parChTrans1D2" presStyleIdx="0" presStyleCnt="4"/>
      <dgm:spPr/>
    </dgm:pt>
    <dgm:pt modelId="{AA7E59C7-F3E0-4012-A9FE-859CD6CCCBA7}" type="pres">
      <dgm:prSet presAssocID="{1B709DB4-D72B-425A-988B-83D8905FC2D7}" presName="hierRoot2" presStyleCnt="0"/>
      <dgm:spPr/>
    </dgm:pt>
    <dgm:pt modelId="{686A045A-A053-4BD2-AB5D-0B78A010B1E6}" type="pres">
      <dgm:prSet presAssocID="{1B709DB4-D72B-425A-988B-83D8905FC2D7}" presName="composite2" presStyleCnt="0"/>
      <dgm:spPr/>
    </dgm:pt>
    <dgm:pt modelId="{0974C1AD-05F7-42A4-BBA3-FD6827C65AFC}" type="pres">
      <dgm:prSet presAssocID="{1B709DB4-D72B-425A-988B-83D8905FC2D7}" presName="background2" presStyleLbl="node2" presStyleIdx="0" presStyleCnt="4"/>
      <dgm:spPr/>
    </dgm:pt>
    <dgm:pt modelId="{FB92C1AB-8BDD-412A-AD1D-88BE518D6DCD}" type="pres">
      <dgm:prSet presAssocID="{1B709DB4-D72B-425A-988B-83D8905FC2D7}" presName="text2" presStyleLbl="fgAcc2" presStyleIdx="0" presStyleCnt="4" custScaleX="130595" custScaleY="107295">
        <dgm:presLayoutVars>
          <dgm:chPref val="3"/>
        </dgm:presLayoutVars>
      </dgm:prSet>
      <dgm:spPr/>
    </dgm:pt>
    <dgm:pt modelId="{7430D40E-08D4-48EA-AFA3-DCF0C279A2E3}" type="pres">
      <dgm:prSet presAssocID="{1B709DB4-D72B-425A-988B-83D8905FC2D7}" presName="hierChild3" presStyleCnt="0"/>
      <dgm:spPr/>
    </dgm:pt>
    <dgm:pt modelId="{E0473CC8-A670-4603-B8EA-854A7078350A}" type="pres">
      <dgm:prSet presAssocID="{328DEB16-DF47-4DE9-83A8-4D0343130AAB}" presName="Name10" presStyleLbl="parChTrans1D2" presStyleIdx="1" presStyleCnt="4"/>
      <dgm:spPr/>
    </dgm:pt>
    <dgm:pt modelId="{CECF5DA5-9BC5-49EF-8C92-E71ECEBF435B}" type="pres">
      <dgm:prSet presAssocID="{804C7045-9DCA-479E-8F1C-53D687806724}" presName="hierRoot2" presStyleCnt="0"/>
      <dgm:spPr/>
    </dgm:pt>
    <dgm:pt modelId="{E8EDD1D0-A01B-4B20-A20D-115F6D114071}" type="pres">
      <dgm:prSet presAssocID="{804C7045-9DCA-479E-8F1C-53D687806724}" presName="composite2" presStyleCnt="0"/>
      <dgm:spPr/>
    </dgm:pt>
    <dgm:pt modelId="{5AC404C4-AE7F-452B-9C58-308B712ED1BA}" type="pres">
      <dgm:prSet presAssocID="{804C7045-9DCA-479E-8F1C-53D687806724}" presName="background2" presStyleLbl="node2" presStyleIdx="1" presStyleCnt="4"/>
      <dgm:spPr/>
    </dgm:pt>
    <dgm:pt modelId="{15DF6AFA-85BD-41B1-A6E3-79412ADB7978}" type="pres">
      <dgm:prSet presAssocID="{804C7045-9DCA-479E-8F1C-53D687806724}" presName="text2" presStyleLbl="fgAcc2" presStyleIdx="1" presStyleCnt="4" custScaleX="138645">
        <dgm:presLayoutVars>
          <dgm:chPref val="3"/>
        </dgm:presLayoutVars>
      </dgm:prSet>
      <dgm:spPr/>
    </dgm:pt>
    <dgm:pt modelId="{4E4742DB-5D1C-4239-B3E6-C042F0E7EE81}" type="pres">
      <dgm:prSet presAssocID="{804C7045-9DCA-479E-8F1C-53D687806724}" presName="hierChild3" presStyleCnt="0"/>
      <dgm:spPr/>
    </dgm:pt>
    <dgm:pt modelId="{5A98CAAC-0BE0-4B96-90B0-8B051B03C622}" type="pres">
      <dgm:prSet presAssocID="{CA777D0E-0339-45D4-BE68-43ABB6FA2CF6}" presName="Name10" presStyleLbl="parChTrans1D2" presStyleIdx="2" presStyleCnt="4"/>
      <dgm:spPr/>
    </dgm:pt>
    <dgm:pt modelId="{9C13C2C1-7144-49E7-8D2E-B3F36FFD3D79}" type="pres">
      <dgm:prSet presAssocID="{0BDC8F0E-8425-4E7A-922D-5E62B04B9DF0}" presName="hierRoot2" presStyleCnt="0"/>
      <dgm:spPr/>
    </dgm:pt>
    <dgm:pt modelId="{30303B6E-9E39-45B0-A342-46A5CAE48DBE}" type="pres">
      <dgm:prSet presAssocID="{0BDC8F0E-8425-4E7A-922D-5E62B04B9DF0}" presName="composite2" presStyleCnt="0"/>
      <dgm:spPr/>
    </dgm:pt>
    <dgm:pt modelId="{D0D523EA-2348-438A-A961-57648A2B1668}" type="pres">
      <dgm:prSet presAssocID="{0BDC8F0E-8425-4E7A-922D-5E62B04B9DF0}" presName="background2" presStyleLbl="node2" presStyleIdx="2" presStyleCnt="4"/>
      <dgm:spPr/>
    </dgm:pt>
    <dgm:pt modelId="{DC5A0B0D-55AD-44D6-803E-B7DB598DD9E0}" type="pres">
      <dgm:prSet presAssocID="{0BDC8F0E-8425-4E7A-922D-5E62B04B9DF0}" presName="text2" presStyleLbl="fgAcc2" presStyleIdx="2" presStyleCnt="4" custScaleX="133099">
        <dgm:presLayoutVars>
          <dgm:chPref val="3"/>
        </dgm:presLayoutVars>
      </dgm:prSet>
      <dgm:spPr/>
    </dgm:pt>
    <dgm:pt modelId="{DDD7D56B-A740-433D-AAE8-D6F0C354B9F7}" type="pres">
      <dgm:prSet presAssocID="{0BDC8F0E-8425-4E7A-922D-5E62B04B9DF0}" presName="hierChild3" presStyleCnt="0"/>
      <dgm:spPr/>
    </dgm:pt>
    <dgm:pt modelId="{02A5BDEB-2E7F-400C-AFFA-035BD82A805B}" type="pres">
      <dgm:prSet presAssocID="{3CA800C2-D5E4-4562-A042-3B457E0905DE}" presName="Name10" presStyleLbl="parChTrans1D2" presStyleIdx="3" presStyleCnt="4"/>
      <dgm:spPr/>
    </dgm:pt>
    <dgm:pt modelId="{57B9C34E-1D53-4603-9F7D-F31CEE724041}" type="pres">
      <dgm:prSet presAssocID="{105F94CA-E3F0-41D4-A66B-20959C2F91C0}" presName="hierRoot2" presStyleCnt="0"/>
      <dgm:spPr/>
    </dgm:pt>
    <dgm:pt modelId="{E32C85B3-6888-4E9F-A8B1-173A367B04DD}" type="pres">
      <dgm:prSet presAssocID="{105F94CA-E3F0-41D4-A66B-20959C2F91C0}" presName="composite2" presStyleCnt="0"/>
      <dgm:spPr/>
    </dgm:pt>
    <dgm:pt modelId="{2394BEB0-39C7-476A-A164-416A36017840}" type="pres">
      <dgm:prSet presAssocID="{105F94CA-E3F0-41D4-A66B-20959C2F91C0}" presName="background2" presStyleLbl="node2" presStyleIdx="3" presStyleCnt="4"/>
      <dgm:spPr/>
    </dgm:pt>
    <dgm:pt modelId="{9455E95D-1244-41E0-9CBF-C3540E9383E8}" type="pres">
      <dgm:prSet presAssocID="{105F94CA-E3F0-41D4-A66B-20959C2F91C0}" presName="text2" presStyleLbl="fgAcc2" presStyleIdx="3" presStyleCnt="4" custScaleX="125638">
        <dgm:presLayoutVars>
          <dgm:chPref val="3"/>
        </dgm:presLayoutVars>
      </dgm:prSet>
      <dgm:spPr/>
    </dgm:pt>
    <dgm:pt modelId="{89BD64E7-ADA0-453E-B16A-0DC8DCBB42C7}" type="pres">
      <dgm:prSet presAssocID="{105F94CA-E3F0-41D4-A66B-20959C2F91C0}" presName="hierChild3" presStyleCnt="0"/>
      <dgm:spPr/>
    </dgm:pt>
  </dgm:ptLst>
  <dgm:cxnLst>
    <dgm:cxn modelId="{8B507705-B13E-4193-94FD-EAEE31BB693E}" type="presOf" srcId="{3CA800C2-D5E4-4562-A042-3B457E0905DE}" destId="{02A5BDEB-2E7F-400C-AFFA-035BD82A805B}" srcOrd="0" destOrd="0" presId="urn:microsoft.com/office/officeart/2005/8/layout/hierarchy1"/>
    <dgm:cxn modelId="{E5ABD90A-090F-4824-A7C3-217166CAECE3}" type="presOf" srcId="{4C82923E-EAFB-4562-B02E-AC9B843BE490}" destId="{C8B64D04-6CE6-45D0-8893-AC4DF1200785}" srcOrd="0" destOrd="0" presId="urn:microsoft.com/office/officeart/2005/8/layout/hierarchy1"/>
    <dgm:cxn modelId="{57F2FA0F-5E4A-4735-BA5C-8140B1D6870A}" srcId="{5C16AFF8-D9CB-4D9A-BB42-8668C1A565AF}" destId="{0C330643-B249-4ACF-B161-3E967D4D1B8C}" srcOrd="0" destOrd="0" parTransId="{4CCB4C74-93DF-41DA-BC48-52A6D851F955}" sibTransId="{7D7C3FCF-9D91-4A89-9488-5DE3E6268355}"/>
    <dgm:cxn modelId="{51C89360-8BB2-4250-A10B-EF1936BA4D40}" type="presOf" srcId="{804C7045-9DCA-479E-8F1C-53D687806724}" destId="{15DF6AFA-85BD-41B1-A6E3-79412ADB7978}" srcOrd="0" destOrd="0" presId="urn:microsoft.com/office/officeart/2005/8/layout/hierarchy1"/>
    <dgm:cxn modelId="{05080343-0A21-464D-9749-D4226444693D}" srcId="{0C330643-B249-4ACF-B161-3E967D4D1B8C}" destId="{804C7045-9DCA-479E-8F1C-53D687806724}" srcOrd="1" destOrd="0" parTransId="{328DEB16-DF47-4DE9-83A8-4D0343130AAB}" sibTransId="{DA5B294D-B728-4233-BC5C-37E83689B01C}"/>
    <dgm:cxn modelId="{0E6C544B-36B8-4DBC-A78D-662AE6E3A589}" type="presOf" srcId="{1B709DB4-D72B-425A-988B-83D8905FC2D7}" destId="{FB92C1AB-8BDD-412A-AD1D-88BE518D6DCD}" srcOrd="0" destOrd="0" presId="urn:microsoft.com/office/officeart/2005/8/layout/hierarchy1"/>
    <dgm:cxn modelId="{5764934F-2BA5-4DD9-BD80-D4E9090D3E95}" srcId="{0C330643-B249-4ACF-B161-3E967D4D1B8C}" destId="{1B709DB4-D72B-425A-988B-83D8905FC2D7}" srcOrd="0" destOrd="0" parTransId="{4C82923E-EAFB-4562-B02E-AC9B843BE490}" sibTransId="{A1DC2C13-FBBC-4A5B-9DB2-E569958E7F03}"/>
    <dgm:cxn modelId="{7DED4D58-2F56-473C-B732-7A7C84CE871F}" srcId="{0C330643-B249-4ACF-B161-3E967D4D1B8C}" destId="{105F94CA-E3F0-41D4-A66B-20959C2F91C0}" srcOrd="3" destOrd="0" parTransId="{3CA800C2-D5E4-4562-A042-3B457E0905DE}" sibTransId="{472FB6C3-5D84-47F2-873D-32A4C621CD90}"/>
    <dgm:cxn modelId="{F89E2985-E4DF-4D0C-9027-E2E4EC4A3A75}" srcId="{0C330643-B249-4ACF-B161-3E967D4D1B8C}" destId="{0BDC8F0E-8425-4E7A-922D-5E62B04B9DF0}" srcOrd="2" destOrd="0" parTransId="{CA777D0E-0339-45D4-BE68-43ABB6FA2CF6}" sibTransId="{CB2378A5-BB78-4042-B20A-FA30495E23C6}"/>
    <dgm:cxn modelId="{9AE6F887-D213-493E-9F69-62043DCE5A81}" type="presOf" srcId="{CA777D0E-0339-45D4-BE68-43ABB6FA2CF6}" destId="{5A98CAAC-0BE0-4B96-90B0-8B051B03C622}" srcOrd="0" destOrd="0" presId="urn:microsoft.com/office/officeart/2005/8/layout/hierarchy1"/>
    <dgm:cxn modelId="{CED850AD-6635-479F-B884-15CF896FB947}" type="presOf" srcId="{5C16AFF8-D9CB-4D9A-BB42-8668C1A565AF}" destId="{C38240BF-56A8-47AC-B5CD-C87A838C6322}" srcOrd="0" destOrd="0" presId="urn:microsoft.com/office/officeart/2005/8/layout/hierarchy1"/>
    <dgm:cxn modelId="{D23D77BF-991D-43DB-A0DE-92E00CBFFA92}" type="presOf" srcId="{0C330643-B249-4ACF-B161-3E967D4D1B8C}" destId="{AD3E4338-352D-41C5-A5DD-9B1E29E5498D}" srcOrd="0" destOrd="0" presId="urn:microsoft.com/office/officeart/2005/8/layout/hierarchy1"/>
    <dgm:cxn modelId="{E0703FCD-5097-4503-8034-051AB83818C3}" type="presOf" srcId="{328DEB16-DF47-4DE9-83A8-4D0343130AAB}" destId="{E0473CC8-A670-4603-B8EA-854A7078350A}" srcOrd="0" destOrd="0" presId="urn:microsoft.com/office/officeart/2005/8/layout/hierarchy1"/>
    <dgm:cxn modelId="{58AAD8E9-0150-4746-ABB9-421F8508123A}" type="presOf" srcId="{105F94CA-E3F0-41D4-A66B-20959C2F91C0}" destId="{9455E95D-1244-41E0-9CBF-C3540E9383E8}" srcOrd="0" destOrd="0" presId="urn:microsoft.com/office/officeart/2005/8/layout/hierarchy1"/>
    <dgm:cxn modelId="{7CB681FE-2F50-43F0-8218-69E40FC53DC9}" type="presOf" srcId="{0BDC8F0E-8425-4E7A-922D-5E62B04B9DF0}" destId="{DC5A0B0D-55AD-44D6-803E-B7DB598DD9E0}" srcOrd="0" destOrd="0" presId="urn:microsoft.com/office/officeart/2005/8/layout/hierarchy1"/>
    <dgm:cxn modelId="{2D81B3B8-C857-45D2-B991-BA772C545C3E}" type="presParOf" srcId="{C38240BF-56A8-47AC-B5CD-C87A838C6322}" destId="{0EE02E53-A51D-4E49-B6A2-E6A9E2C2907B}" srcOrd="0" destOrd="0" presId="urn:microsoft.com/office/officeart/2005/8/layout/hierarchy1"/>
    <dgm:cxn modelId="{81DDBA35-3333-4981-BA08-A129A2F3C439}" type="presParOf" srcId="{0EE02E53-A51D-4E49-B6A2-E6A9E2C2907B}" destId="{83AD658D-93B5-465F-9437-D13C3099846E}" srcOrd="0" destOrd="0" presId="urn:microsoft.com/office/officeart/2005/8/layout/hierarchy1"/>
    <dgm:cxn modelId="{3753AE83-730A-427B-9CB8-FFAEE0727036}" type="presParOf" srcId="{83AD658D-93B5-465F-9437-D13C3099846E}" destId="{C9482F00-4574-4046-BDE6-62F74446476D}" srcOrd="0" destOrd="0" presId="urn:microsoft.com/office/officeart/2005/8/layout/hierarchy1"/>
    <dgm:cxn modelId="{CFBFEFD2-FED1-44AA-B4E6-4CA7026A290F}" type="presParOf" srcId="{83AD658D-93B5-465F-9437-D13C3099846E}" destId="{AD3E4338-352D-41C5-A5DD-9B1E29E5498D}" srcOrd="1" destOrd="0" presId="urn:microsoft.com/office/officeart/2005/8/layout/hierarchy1"/>
    <dgm:cxn modelId="{4375052C-8BF0-49C3-B6DE-50E4B2958259}" type="presParOf" srcId="{0EE02E53-A51D-4E49-B6A2-E6A9E2C2907B}" destId="{45A5C8E0-F62C-43D9-A444-D7201AA71852}" srcOrd="1" destOrd="0" presId="urn:microsoft.com/office/officeart/2005/8/layout/hierarchy1"/>
    <dgm:cxn modelId="{CA0D3FCF-AA19-448C-BC8D-AED168B1DB48}" type="presParOf" srcId="{45A5C8E0-F62C-43D9-A444-D7201AA71852}" destId="{C8B64D04-6CE6-45D0-8893-AC4DF1200785}" srcOrd="0" destOrd="0" presId="urn:microsoft.com/office/officeart/2005/8/layout/hierarchy1"/>
    <dgm:cxn modelId="{815617CF-75AB-4033-8565-9C007FE674A9}" type="presParOf" srcId="{45A5C8E0-F62C-43D9-A444-D7201AA71852}" destId="{AA7E59C7-F3E0-4012-A9FE-859CD6CCCBA7}" srcOrd="1" destOrd="0" presId="urn:microsoft.com/office/officeart/2005/8/layout/hierarchy1"/>
    <dgm:cxn modelId="{D9E59C05-82EB-4F0B-AA07-96F0CB06ADC2}" type="presParOf" srcId="{AA7E59C7-F3E0-4012-A9FE-859CD6CCCBA7}" destId="{686A045A-A053-4BD2-AB5D-0B78A010B1E6}" srcOrd="0" destOrd="0" presId="urn:microsoft.com/office/officeart/2005/8/layout/hierarchy1"/>
    <dgm:cxn modelId="{34455F29-0AA6-4009-A434-84EDF5556115}" type="presParOf" srcId="{686A045A-A053-4BD2-AB5D-0B78A010B1E6}" destId="{0974C1AD-05F7-42A4-BBA3-FD6827C65AFC}" srcOrd="0" destOrd="0" presId="urn:microsoft.com/office/officeart/2005/8/layout/hierarchy1"/>
    <dgm:cxn modelId="{228E239C-F65F-4A0E-A431-6FA2E1912F87}" type="presParOf" srcId="{686A045A-A053-4BD2-AB5D-0B78A010B1E6}" destId="{FB92C1AB-8BDD-412A-AD1D-88BE518D6DCD}" srcOrd="1" destOrd="0" presId="urn:microsoft.com/office/officeart/2005/8/layout/hierarchy1"/>
    <dgm:cxn modelId="{A535BA89-ADFF-4E29-ACF2-1AA002204681}" type="presParOf" srcId="{AA7E59C7-F3E0-4012-A9FE-859CD6CCCBA7}" destId="{7430D40E-08D4-48EA-AFA3-DCF0C279A2E3}" srcOrd="1" destOrd="0" presId="urn:microsoft.com/office/officeart/2005/8/layout/hierarchy1"/>
    <dgm:cxn modelId="{3226E81C-C298-4B6C-9C65-25D1E02F9834}" type="presParOf" srcId="{45A5C8E0-F62C-43D9-A444-D7201AA71852}" destId="{E0473CC8-A670-4603-B8EA-854A7078350A}" srcOrd="2" destOrd="0" presId="urn:microsoft.com/office/officeart/2005/8/layout/hierarchy1"/>
    <dgm:cxn modelId="{7084586E-D335-4B52-A5A0-288F8FBF3AE6}" type="presParOf" srcId="{45A5C8E0-F62C-43D9-A444-D7201AA71852}" destId="{CECF5DA5-9BC5-49EF-8C92-E71ECEBF435B}" srcOrd="3" destOrd="0" presId="urn:microsoft.com/office/officeart/2005/8/layout/hierarchy1"/>
    <dgm:cxn modelId="{8D21D862-51FD-471F-B200-DEC1550116FE}" type="presParOf" srcId="{CECF5DA5-9BC5-49EF-8C92-E71ECEBF435B}" destId="{E8EDD1D0-A01B-4B20-A20D-115F6D114071}" srcOrd="0" destOrd="0" presId="urn:microsoft.com/office/officeart/2005/8/layout/hierarchy1"/>
    <dgm:cxn modelId="{54C7F29B-917F-417C-8035-F170D55FAFAC}" type="presParOf" srcId="{E8EDD1D0-A01B-4B20-A20D-115F6D114071}" destId="{5AC404C4-AE7F-452B-9C58-308B712ED1BA}" srcOrd="0" destOrd="0" presId="urn:microsoft.com/office/officeart/2005/8/layout/hierarchy1"/>
    <dgm:cxn modelId="{8752F486-E0C2-4005-BA7A-78BC11B2D51E}" type="presParOf" srcId="{E8EDD1D0-A01B-4B20-A20D-115F6D114071}" destId="{15DF6AFA-85BD-41B1-A6E3-79412ADB7978}" srcOrd="1" destOrd="0" presId="urn:microsoft.com/office/officeart/2005/8/layout/hierarchy1"/>
    <dgm:cxn modelId="{6D543F98-EFF9-4019-8C68-8EFD6F8732AE}" type="presParOf" srcId="{CECF5DA5-9BC5-49EF-8C92-E71ECEBF435B}" destId="{4E4742DB-5D1C-4239-B3E6-C042F0E7EE81}" srcOrd="1" destOrd="0" presId="urn:microsoft.com/office/officeart/2005/8/layout/hierarchy1"/>
    <dgm:cxn modelId="{AD287E3A-3C18-49C4-995B-B05123483643}" type="presParOf" srcId="{45A5C8E0-F62C-43D9-A444-D7201AA71852}" destId="{5A98CAAC-0BE0-4B96-90B0-8B051B03C622}" srcOrd="4" destOrd="0" presId="urn:microsoft.com/office/officeart/2005/8/layout/hierarchy1"/>
    <dgm:cxn modelId="{CB33133C-7E9C-4B4A-A25B-9F1AF0274BA6}" type="presParOf" srcId="{45A5C8E0-F62C-43D9-A444-D7201AA71852}" destId="{9C13C2C1-7144-49E7-8D2E-B3F36FFD3D79}" srcOrd="5" destOrd="0" presId="urn:microsoft.com/office/officeart/2005/8/layout/hierarchy1"/>
    <dgm:cxn modelId="{3020507E-490E-4736-9573-F4A4B00EC40C}" type="presParOf" srcId="{9C13C2C1-7144-49E7-8D2E-B3F36FFD3D79}" destId="{30303B6E-9E39-45B0-A342-46A5CAE48DBE}" srcOrd="0" destOrd="0" presId="urn:microsoft.com/office/officeart/2005/8/layout/hierarchy1"/>
    <dgm:cxn modelId="{CB1F5318-5351-44D2-BE3D-98B87917D678}" type="presParOf" srcId="{30303B6E-9E39-45B0-A342-46A5CAE48DBE}" destId="{D0D523EA-2348-438A-A961-57648A2B1668}" srcOrd="0" destOrd="0" presId="urn:microsoft.com/office/officeart/2005/8/layout/hierarchy1"/>
    <dgm:cxn modelId="{0152D1B6-B755-47A7-BF5E-1F01027F4570}" type="presParOf" srcId="{30303B6E-9E39-45B0-A342-46A5CAE48DBE}" destId="{DC5A0B0D-55AD-44D6-803E-B7DB598DD9E0}" srcOrd="1" destOrd="0" presId="urn:microsoft.com/office/officeart/2005/8/layout/hierarchy1"/>
    <dgm:cxn modelId="{E3656903-5D6F-4297-B02F-E99C2D890C37}" type="presParOf" srcId="{9C13C2C1-7144-49E7-8D2E-B3F36FFD3D79}" destId="{DDD7D56B-A740-433D-AAE8-D6F0C354B9F7}" srcOrd="1" destOrd="0" presId="urn:microsoft.com/office/officeart/2005/8/layout/hierarchy1"/>
    <dgm:cxn modelId="{A2594BE2-29D4-471C-96E8-A21078659A42}" type="presParOf" srcId="{45A5C8E0-F62C-43D9-A444-D7201AA71852}" destId="{02A5BDEB-2E7F-400C-AFFA-035BD82A805B}" srcOrd="6" destOrd="0" presId="urn:microsoft.com/office/officeart/2005/8/layout/hierarchy1"/>
    <dgm:cxn modelId="{C67EBA66-F744-4245-88A5-E01FF30AC5B8}" type="presParOf" srcId="{45A5C8E0-F62C-43D9-A444-D7201AA71852}" destId="{57B9C34E-1D53-4603-9F7D-F31CEE724041}" srcOrd="7" destOrd="0" presId="urn:microsoft.com/office/officeart/2005/8/layout/hierarchy1"/>
    <dgm:cxn modelId="{2B1D66FA-4DF7-4103-AF06-5A755B4EFD4B}" type="presParOf" srcId="{57B9C34E-1D53-4603-9F7D-F31CEE724041}" destId="{E32C85B3-6888-4E9F-A8B1-173A367B04DD}" srcOrd="0" destOrd="0" presId="urn:microsoft.com/office/officeart/2005/8/layout/hierarchy1"/>
    <dgm:cxn modelId="{16655784-4071-46DA-B62D-2A3C0CC5470A}" type="presParOf" srcId="{E32C85B3-6888-4E9F-A8B1-173A367B04DD}" destId="{2394BEB0-39C7-476A-A164-416A36017840}" srcOrd="0" destOrd="0" presId="urn:microsoft.com/office/officeart/2005/8/layout/hierarchy1"/>
    <dgm:cxn modelId="{1DD8204C-F012-4249-BD6E-B2CFA075833B}" type="presParOf" srcId="{E32C85B3-6888-4E9F-A8B1-173A367B04DD}" destId="{9455E95D-1244-41E0-9CBF-C3540E9383E8}" srcOrd="1" destOrd="0" presId="urn:microsoft.com/office/officeart/2005/8/layout/hierarchy1"/>
    <dgm:cxn modelId="{EF41FFEF-92D4-42FF-AEBE-0C042348E241}" type="presParOf" srcId="{57B9C34E-1D53-4603-9F7D-F31CEE724041}" destId="{89BD64E7-ADA0-453E-B16A-0DC8DCBB42C7}"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6AFF8-D9CB-4D9A-BB42-8668C1A565AF}" type="doc">
      <dgm:prSet loTypeId="urn:microsoft.com/office/officeart/2005/8/layout/hierarchy1" loCatId="hierarchy" qsTypeId="urn:microsoft.com/office/officeart/2005/8/quickstyle/3d3" qsCatId="3D" csTypeId="urn:microsoft.com/office/officeart/2005/8/colors/accent5_2" csCatId="accent5" phldr="1"/>
      <dgm:spPr/>
      <dgm:t>
        <a:bodyPr/>
        <a:lstStyle/>
        <a:p>
          <a:endParaRPr lang="fr-FR"/>
        </a:p>
      </dgm:t>
    </dgm:pt>
    <dgm:pt modelId="{0C330643-B249-4ACF-B161-3E967D4D1B8C}">
      <dgm:prSet phldrT="[Texte]" custT="1"/>
      <dgm:spPr/>
      <dgm:t>
        <a:bodyPr/>
        <a:lstStyle/>
        <a:p>
          <a:r>
            <a:rPr lang="fr-FR" sz="2700" b="1" dirty="0"/>
            <a:t>AXE PRIORITAIRE N°1: METTRE EN PLACE LES CONDITIONS D'UNE INDIVIDUALISATION DES PARCOURS DE L'ELEVE.</a:t>
          </a:r>
        </a:p>
      </dgm:t>
    </dgm:pt>
    <dgm:pt modelId="{4CCB4C74-93DF-41DA-BC48-52A6D851F955}" type="parTrans" cxnId="{57F2FA0F-5E4A-4735-BA5C-8140B1D6870A}">
      <dgm:prSet/>
      <dgm:spPr/>
      <dgm:t>
        <a:bodyPr/>
        <a:lstStyle/>
        <a:p>
          <a:endParaRPr lang="fr-FR"/>
        </a:p>
      </dgm:t>
    </dgm:pt>
    <dgm:pt modelId="{7D7C3FCF-9D91-4A89-9488-5DE3E6268355}" type="sibTrans" cxnId="{57F2FA0F-5E4A-4735-BA5C-8140B1D6870A}">
      <dgm:prSet/>
      <dgm:spPr/>
      <dgm:t>
        <a:bodyPr/>
        <a:lstStyle/>
        <a:p>
          <a:endParaRPr lang="fr-FR"/>
        </a:p>
      </dgm:t>
    </dgm:pt>
    <dgm:pt modelId="{1B709DB4-D72B-425A-988B-83D8905FC2D7}">
      <dgm:prSet phldrT="[Texte]" custT="1"/>
      <dgm:spPr/>
      <dgm:t>
        <a:bodyPr/>
        <a:lstStyle/>
        <a:p>
          <a:r>
            <a:rPr lang="fr-FR" sz="1200" b="1" dirty="0"/>
            <a:t>Objectif N°1: </a:t>
          </a:r>
          <a:r>
            <a:rPr lang="fr-FR" sz="1200" dirty="0"/>
            <a:t>Accompagner les élèves.</a:t>
          </a:r>
          <a:endParaRPr lang="fr-FR" sz="1200" b="0" dirty="0"/>
        </a:p>
      </dgm:t>
    </dgm:pt>
    <dgm:pt modelId="{4C82923E-EAFB-4562-B02E-AC9B843BE490}" type="parTrans" cxnId="{5764934F-2BA5-4DD9-BD80-D4E9090D3E95}">
      <dgm:prSet/>
      <dgm:spPr/>
      <dgm:t>
        <a:bodyPr/>
        <a:lstStyle/>
        <a:p>
          <a:endParaRPr lang="fr-FR"/>
        </a:p>
      </dgm:t>
    </dgm:pt>
    <dgm:pt modelId="{A1DC2C13-FBBC-4A5B-9DB2-E569958E7F03}" type="sibTrans" cxnId="{5764934F-2BA5-4DD9-BD80-D4E9090D3E95}">
      <dgm:prSet/>
      <dgm:spPr/>
      <dgm:t>
        <a:bodyPr/>
        <a:lstStyle/>
        <a:p>
          <a:endParaRPr lang="fr-FR"/>
        </a:p>
      </dgm:t>
    </dgm:pt>
    <dgm:pt modelId="{804C7045-9DCA-479E-8F1C-53D687806724}">
      <dgm:prSet phldrT="[Texte]" custT="1"/>
      <dgm:spPr/>
      <dgm:t>
        <a:bodyPr/>
        <a:lstStyle/>
        <a:p>
          <a:r>
            <a:rPr lang="fr-FR" sz="1200" b="1" dirty="0"/>
            <a:t>Objectif N°2: </a:t>
          </a:r>
          <a:r>
            <a:rPr lang="fr-FR" sz="900" b="0" dirty="0"/>
            <a:t>Instaurer les modalités d'un contrat de réussite avec les élèves.</a:t>
          </a:r>
        </a:p>
      </dgm:t>
    </dgm:pt>
    <dgm:pt modelId="{328DEB16-DF47-4DE9-83A8-4D0343130AAB}" type="parTrans" cxnId="{05080343-0A21-464D-9749-D4226444693D}">
      <dgm:prSet/>
      <dgm:spPr/>
      <dgm:t>
        <a:bodyPr/>
        <a:lstStyle/>
        <a:p>
          <a:endParaRPr lang="fr-FR"/>
        </a:p>
      </dgm:t>
    </dgm:pt>
    <dgm:pt modelId="{DA5B294D-B728-4233-BC5C-37E83689B01C}" type="sibTrans" cxnId="{05080343-0A21-464D-9749-D4226444693D}">
      <dgm:prSet/>
      <dgm:spPr/>
      <dgm:t>
        <a:bodyPr/>
        <a:lstStyle/>
        <a:p>
          <a:endParaRPr lang="fr-FR"/>
        </a:p>
      </dgm:t>
    </dgm:pt>
    <dgm:pt modelId="{4A30EFB5-7173-466A-A5C0-C4945DB854F4}">
      <dgm:prSet custT="1"/>
      <dgm:spPr/>
      <dgm:t>
        <a:bodyPr/>
        <a:lstStyle/>
        <a:p>
          <a:r>
            <a:rPr lang="fr-FR" sz="1200" b="1"/>
            <a:t>Objectif N°3 : </a:t>
          </a:r>
          <a:r>
            <a:rPr lang="fr-FR" sz="1200"/>
            <a:t>Mettre en oeuvre le "parcours avenir" </a:t>
          </a:r>
          <a:endParaRPr lang="fr-FR" sz="1200" b="0"/>
        </a:p>
      </dgm:t>
    </dgm:pt>
    <dgm:pt modelId="{9C463F71-F6CF-42EC-B0B7-CD5714196AC1}" type="parTrans" cxnId="{D5ACB98D-0870-4F1A-B78C-90EAADA142A3}">
      <dgm:prSet/>
      <dgm:spPr/>
      <dgm:t>
        <a:bodyPr/>
        <a:lstStyle/>
        <a:p>
          <a:endParaRPr lang="fr-FR"/>
        </a:p>
      </dgm:t>
    </dgm:pt>
    <dgm:pt modelId="{BB2CBC5F-63E5-42FC-85FD-391C50D12E30}" type="sibTrans" cxnId="{D5ACB98D-0870-4F1A-B78C-90EAADA142A3}">
      <dgm:prSet/>
      <dgm:spPr/>
      <dgm:t>
        <a:bodyPr/>
        <a:lstStyle/>
        <a:p>
          <a:endParaRPr lang="fr-FR"/>
        </a:p>
      </dgm:t>
    </dgm:pt>
    <dgm:pt modelId="{0BDC8F0E-8425-4E7A-922D-5E62B04B9DF0}">
      <dgm:prSet custT="1"/>
      <dgm:spPr/>
      <dgm:t>
        <a:bodyPr/>
        <a:lstStyle/>
        <a:p>
          <a:r>
            <a:rPr lang="fr-FR" sz="1200" b="1"/>
            <a:t>Objectif N°4: </a:t>
          </a:r>
          <a:r>
            <a:rPr lang="fr-FR" sz="1200"/>
            <a:t>Mieux communiquer.</a:t>
          </a:r>
          <a:endParaRPr lang="fr-FR" sz="1200" b="1"/>
        </a:p>
      </dgm:t>
    </dgm:pt>
    <dgm:pt modelId="{CA777D0E-0339-45D4-BE68-43ABB6FA2CF6}" type="parTrans" cxnId="{F89E2985-E4DF-4D0C-9027-E2E4EC4A3A75}">
      <dgm:prSet/>
      <dgm:spPr/>
      <dgm:t>
        <a:bodyPr/>
        <a:lstStyle/>
        <a:p>
          <a:endParaRPr lang="fr-FR"/>
        </a:p>
      </dgm:t>
    </dgm:pt>
    <dgm:pt modelId="{CB2378A5-BB78-4042-B20A-FA30495E23C6}" type="sibTrans" cxnId="{F89E2985-E4DF-4D0C-9027-E2E4EC4A3A75}">
      <dgm:prSet/>
      <dgm:spPr/>
      <dgm:t>
        <a:bodyPr/>
        <a:lstStyle/>
        <a:p>
          <a:endParaRPr lang="fr-FR"/>
        </a:p>
      </dgm:t>
    </dgm:pt>
    <dgm:pt modelId="{C38240BF-56A8-47AC-B5CD-C87A838C6322}" type="pres">
      <dgm:prSet presAssocID="{5C16AFF8-D9CB-4D9A-BB42-8668C1A565AF}" presName="hierChild1" presStyleCnt="0">
        <dgm:presLayoutVars>
          <dgm:chPref val="1"/>
          <dgm:dir/>
          <dgm:animOne val="branch"/>
          <dgm:animLvl val="lvl"/>
          <dgm:resizeHandles/>
        </dgm:presLayoutVars>
      </dgm:prSet>
      <dgm:spPr/>
    </dgm:pt>
    <dgm:pt modelId="{0EE02E53-A51D-4E49-B6A2-E6A9E2C2907B}" type="pres">
      <dgm:prSet presAssocID="{0C330643-B249-4ACF-B161-3E967D4D1B8C}" presName="hierRoot1" presStyleCnt="0"/>
      <dgm:spPr/>
    </dgm:pt>
    <dgm:pt modelId="{83AD658D-93B5-465F-9437-D13C3099846E}" type="pres">
      <dgm:prSet presAssocID="{0C330643-B249-4ACF-B161-3E967D4D1B8C}" presName="composite" presStyleCnt="0"/>
      <dgm:spPr/>
    </dgm:pt>
    <dgm:pt modelId="{C9482F00-4574-4046-BDE6-62F74446476D}" type="pres">
      <dgm:prSet presAssocID="{0C330643-B249-4ACF-B161-3E967D4D1B8C}" presName="background" presStyleLbl="node0" presStyleIdx="0" presStyleCnt="1"/>
      <dgm:spPr/>
    </dgm:pt>
    <dgm:pt modelId="{AD3E4338-352D-41C5-A5DD-9B1E29E5498D}" type="pres">
      <dgm:prSet presAssocID="{0C330643-B249-4ACF-B161-3E967D4D1B8C}" presName="text" presStyleLbl="fgAcc0" presStyleIdx="0" presStyleCnt="1" custScaleX="590160" custScaleY="115263" custLinFactNeighborX="-13402" custLinFactNeighborY="-35956">
        <dgm:presLayoutVars>
          <dgm:chPref val="3"/>
        </dgm:presLayoutVars>
      </dgm:prSet>
      <dgm:spPr/>
    </dgm:pt>
    <dgm:pt modelId="{45A5C8E0-F62C-43D9-A444-D7201AA71852}" type="pres">
      <dgm:prSet presAssocID="{0C330643-B249-4ACF-B161-3E967D4D1B8C}" presName="hierChild2" presStyleCnt="0"/>
      <dgm:spPr/>
    </dgm:pt>
    <dgm:pt modelId="{C8B64D04-6CE6-45D0-8893-AC4DF1200785}" type="pres">
      <dgm:prSet presAssocID="{4C82923E-EAFB-4562-B02E-AC9B843BE490}" presName="Name10" presStyleLbl="parChTrans1D2" presStyleIdx="0" presStyleCnt="4"/>
      <dgm:spPr/>
    </dgm:pt>
    <dgm:pt modelId="{AA7E59C7-F3E0-4012-A9FE-859CD6CCCBA7}" type="pres">
      <dgm:prSet presAssocID="{1B709DB4-D72B-425A-988B-83D8905FC2D7}" presName="hierRoot2" presStyleCnt="0"/>
      <dgm:spPr/>
    </dgm:pt>
    <dgm:pt modelId="{686A045A-A053-4BD2-AB5D-0B78A010B1E6}" type="pres">
      <dgm:prSet presAssocID="{1B709DB4-D72B-425A-988B-83D8905FC2D7}" presName="composite2" presStyleCnt="0"/>
      <dgm:spPr/>
    </dgm:pt>
    <dgm:pt modelId="{0974C1AD-05F7-42A4-BBA3-FD6827C65AFC}" type="pres">
      <dgm:prSet presAssocID="{1B709DB4-D72B-425A-988B-83D8905FC2D7}" presName="background2" presStyleLbl="node2" presStyleIdx="0" presStyleCnt="4"/>
      <dgm:spPr/>
    </dgm:pt>
    <dgm:pt modelId="{FB92C1AB-8BDD-412A-AD1D-88BE518D6DCD}" type="pres">
      <dgm:prSet presAssocID="{1B709DB4-D72B-425A-988B-83D8905FC2D7}" presName="text2" presStyleLbl="fgAcc2" presStyleIdx="0" presStyleCnt="4" custScaleX="138541">
        <dgm:presLayoutVars>
          <dgm:chPref val="3"/>
        </dgm:presLayoutVars>
      </dgm:prSet>
      <dgm:spPr/>
    </dgm:pt>
    <dgm:pt modelId="{7430D40E-08D4-48EA-AFA3-DCF0C279A2E3}" type="pres">
      <dgm:prSet presAssocID="{1B709DB4-D72B-425A-988B-83D8905FC2D7}" presName="hierChild3" presStyleCnt="0"/>
      <dgm:spPr/>
    </dgm:pt>
    <dgm:pt modelId="{E0473CC8-A670-4603-B8EA-854A7078350A}" type="pres">
      <dgm:prSet presAssocID="{328DEB16-DF47-4DE9-83A8-4D0343130AAB}" presName="Name10" presStyleLbl="parChTrans1D2" presStyleIdx="1" presStyleCnt="4"/>
      <dgm:spPr/>
    </dgm:pt>
    <dgm:pt modelId="{CECF5DA5-9BC5-49EF-8C92-E71ECEBF435B}" type="pres">
      <dgm:prSet presAssocID="{804C7045-9DCA-479E-8F1C-53D687806724}" presName="hierRoot2" presStyleCnt="0"/>
      <dgm:spPr/>
    </dgm:pt>
    <dgm:pt modelId="{E8EDD1D0-A01B-4B20-A20D-115F6D114071}" type="pres">
      <dgm:prSet presAssocID="{804C7045-9DCA-479E-8F1C-53D687806724}" presName="composite2" presStyleCnt="0"/>
      <dgm:spPr/>
    </dgm:pt>
    <dgm:pt modelId="{5AC404C4-AE7F-452B-9C58-308B712ED1BA}" type="pres">
      <dgm:prSet presAssocID="{804C7045-9DCA-479E-8F1C-53D687806724}" presName="background2" presStyleLbl="node2" presStyleIdx="1" presStyleCnt="4"/>
      <dgm:spPr/>
    </dgm:pt>
    <dgm:pt modelId="{15DF6AFA-85BD-41B1-A6E3-79412ADB7978}" type="pres">
      <dgm:prSet presAssocID="{804C7045-9DCA-479E-8F1C-53D687806724}" presName="text2" presStyleLbl="fgAcc2" presStyleIdx="1" presStyleCnt="4" custScaleX="155680" custScaleY="93176" custLinFactNeighborX="-3036" custLinFactNeighborY="9564">
        <dgm:presLayoutVars>
          <dgm:chPref val="3"/>
        </dgm:presLayoutVars>
      </dgm:prSet>
      <dgm:spPr/>
    </dgm:pt>
    <dgm:pt modelId="{4E4742DB-5D1C-4239-B3E6-C042F0E7EE81}" type="pres">
      <dgm:prSet presAssocID="{804C7045-9DCA-479E-8F1C-53D687806724}" presName="hierChild3" presStyleCnt="0"/>
      <dgm:spPr/>
    </dgm:pt>
    <dgm:pt modelId="{5728CA35-8ACA-48FB-9A53-286424AB1A68}" type="pres">
      <dgm:prSet presAssocID="{9C463F71-F6CF-42EC-B0B7-CD5714196AC1}" presName="Name10" presStyleLbl="parChTrans1D2" presStyleIdx="2" presStyleCnt="4"/>
      <dgm:spPr/>
    </dgm:pt>
    <dgm:pt modelId="{F082D4B8-771A-485A-8135-B17D7CFD6930}" type="pres">
      <dgm:prSet presAssocID="{4A30EFB5-7173-466A-A5C0-C4945DB854F4}" presName="hierRoot2" presStyleCnt="0"/>
      <dgm:spPr/>
    </dgm:pt>
    <dgm:pt modelId="{B5FD7AF9-7E27-4C7B-AC3A-D14F33FBED3B}" type="pres">
      <dgm:prSet presAssocID="{4A30EFB5-7173-466A-A5C0-C4945DB854F4}" presName="composite2" presStyleCnt="0"/>
      <dgm:spPr/>
    </dgm:pt>
    <dgm:pt modelId="{B4DFCB38-9B33-4302-8CD5-B8AFF90909FF}" type="pres">
      <dgm:prSet presAssocID="{4A30EFB5-7173-466A-A5C0-C4945DB854F4}" presName="background2" presStyleLbl="node2" presStyleIdx="2" presStyleCnt="4"/>
      <dgm:spPr/>
    </dgm:pt>
    <dgm:pt modelId="{FFAD904A-38DC-49D1-8E97-07C5729CE0AD}" type="pres">
      <dgm:prSet presAssocID="{4A30EFB5-7173-466A-A5C0-C4945DB854F4}" presName="text2" presStyleLbl="fgAcc2" presStyleIdx="2" presStyleCnt="4" custScaleX="135339">
        <dgm:presLayoutVars>
          <dgm:chPref val="3"/>
        </dgm:presLayoutVars>
      </dgm:prSet>
      <dgm:spPr/>
    </dgm:pt>
    <dgm:pt modelId="{130356C6-FEF9-43D7-AE1A-98A4FCAB44CD}" type="pres">
      <dgm:prSet presAssocID="{4A30EFB5-7173-466A-A5C0-C4945DB854F4}" presName="hierChild3" presStyleCnt="0"/>
      <dgm:spPr/>
    </dgm:pt>
    <dgm:pt modelId="{5A98CAAC-0BE0-4B96-90B0-8B051B03C622}" type="pres">
      <dgm:prSet presAssocID="{CA777D0E-0339-45D4-BE68-43ABB6FA2CF6}" presName="Name10" presStyleLbl="parChTrans1D2" presStyleIdx="3" presStyleCnt="4"/>
      <dgm:spPr/>
    </dgm:pt>
    <dgm:pt modelId="{9C13C2C1-7144-49E7-8D2E-B3F36FFD3D79}" type="pres">
      <dgm:prSet presAssocID="{0BDC8F0E-8425-4E7A-922D-5E62B04B9DF0}" presName="hierRoot2" presStyleCnt="0"/>
      <dgm:spPr/>
    </dgm:pt>
    <dgm:pt modelId="{30303B6E-9E39-45B0-A342-46A5CAE48DBE}" type="pres">
      <dgm:prSet presAssocID="{0BDC8F0E-8425-4E7A-922D-5E62B04B9DF0}" presName="composite2" presStyleCnt="0"/>
      <dgm:spPr/>
    </dgm:pt>
    <dgm:pt modelId="{D0D523EA-2348-438A-A961-57648A2B1668}" type="pres">
      <dgm:prSet presAssocID="{0BDC8F0E-8425-4E7A-922D-5E62B04B9DF0}" presName="background2" presStyleLbl="node2" presStyleIdx="3" presStyleCnt="4"/>
      <dgm:spPr/>
    </dgm:pt>
    <dgm:pt modelId="{DC5A0B0D-55AD-44D6-803E-B7DB598DD9E0}" type="pres">
      <dgm:prSet presAssocID="{0BDC8F0E-8425-4E7A-922D-5E62B04B9DF0}" presName="text2" presStyleLbl="fgAcc2" presStyleIdx="3" presStyleCnt="4" custScaleX="121174">
        <dgm:presLayoutVars>
          <dgm:chPref val="3"/>
        </dgm:presLayoutVars>
      </dgm:prSet>
      <dgm:spPr/>
    </dgm:pt>
    <dgm:pt modelId="{DDD7D56B-A740-433D-AAE8-D6F0C354B9F7}" type="pres">
      <dgm:prSet presAssocID="{0BDC8F0E-8425-4E7A-922D-5E62B04B9DF0}" presName="hierChild3" presStyleCnt="0"/>
      <dgm:spPr/>
    </dgm:pt>
  </dgm:ptLst>
  <dgm:cxnLst>
    <dgm:cxn modelId="{57F2FA0F-5E4A-4735-BA5C-8140B1D6870A}" srcId="{5C16AFF8-D9CB-4D9A-BB42-8668C1A565AF}" destId="{0C330643-B249-4ACF-B161-3E967D4D1B8C}" srcOrd="0" destOrd="0" parTransId="{4CCB4C74-93DF-41DA-BC48-52A6D851F955}" sibTransId="{7D7C3FCF-9D91-4A89-9488-5DE3E6268355}"/>
    <dgm:cxn modelId="{89C7E91A-1EFC-4AF6-B4C4-147AB0F5D5B1}" type="presOf" srcId="{328DEB16-DF47-4DE9-83A8-4D0343130AAB}" destId="{E0473CC8-A670-4603-B8EA-854A7078350A}" srcOrd="0" destOrd="0" presId="urn:microsoft.com/office/officeart/2005/8/layout/hierarchy1"/>
    <dgm:cxn modelId="{F6D56B2D-0363-4111-80CC-AFB0A0926D32}" type="presOf" srcId="{5C16AFF8-D9CB-4D9A-BB42-8668C1A565AF}" destId="{C38240BF-56A8-47AC-B5CD-C87A838C6322}" srcOrd="0" destOrd="0" presId="urn:microsoft.com/office/officeart/2005/8/layout/hierarchy1"/>
    <dgm:cxn modelId="{05080343-0A21-464D-9749-D4226444693D}" srcId="{0C330643-B249-4ACF-B161-3E967D4D1B8C}" destId="{804C7045-9DCA-479E-8F1C-53D687806724}" srcOrd="1" destOrd="0" parTransId="{328DEB16-DF47-4DE9-83A8-4D0343130AAB}" sibTransId="{DA5B294D-B728-4233-BC5C-37E83689B01C}"/>
    <dgm:cxn modelId="{C83AB367-3D9D-4F5D-8DC6-A6EF80503D86}" type="presOf" srcId="{0C330643-B249-4ACF-B161-3E967D4D1B8C}" destId="{AD3E4338-352D-41C5-A5DD-9B1E29E5498D}" srcOrd="0" destOrd="0" presId="urn:microsoft.com/office/officeart/2005/8/layout/hierarchy1"/>
    <dgm:cxn modelId="{8C0F466A-87F8-406D-8DC7-C5924B97DB89}" type="presOf" srcId="{1B709DB4-D72B-425A-988B-83D8905FC2D7}" destId="{FB92C1AB-8BDD-412A-AD1D-88BE518D6DCD}" srcOrd="0" destOrd="0" presId="urn:microsoft.com/office/officeart/2005/8/layout/hierarchy1"/>
    <dgm:cxn modelId="{5764934F-2BA5-4DD9-BD80-D4E9090D3E95}" srcId="{0C330643-B249-4ACF-B161-3E967D4D1B8C}" destId="{1B709DB4-D72B-425A-988B-83D8905FC2D7}" srcOrd="0" destOrd="0" parTransId="{4C82923E-EAFB-4562-B02E-AC9B843BE490}" sibTransId="{A1DC2C13-FBBC-4A5B-9DB2-E569958E7F03}"/>
    <dgm:cxn modelId="{F89E2985-E4DF-4D0C-9027-E2E4EC4A3A75}" srcId="{0C330643-B249-4ACF-B161-3E967D4D1B8C}" destId="{0BDC8F0E-8425-4E7A-922D-5E62B04B9DF0}" srcOrd="3" destOrd="0" parTransId="{CA777D0E-0339-45D4-BE68-43ABB6FA2CF6}" sibTransId="{CB2378A5-BB78-4042-B20A-FA30495E23C6}"/>
    <dgm:cxn modelId="{D5ACB98D-0870-4F1A-B78C-90EAADA142A3}" srcId="{0C330643-B249-4ACF-B161-3E967D4D1B8C}" destId="{4A30EFB5-7173-466A-A5C0-C4945DB854F4}" srcOrd="2" destOrd="0" parTransId="{9C463F71-F6CF-42EC-B0B7-CD5714196AC1}" sibTransId="{BB2CBC5F-63E5-42FC-85FD-391C50D12E30}"/>
    <dgm:cxn modelId="{5C6BFB9C-90F6-4FD9-B17E-FE6A4380DACA}" type="presOf" srcId="{CA777D0E-0339-45D4-BE68-43ABB6FA2CF6}" destId="{5A98CAAC-0BE0-4B96-90B0-8B051B03C622}" srcOrd="0" destOrd="0" presId="urn:microsoft.com/office/officeart/2005/8/layout/hierarchy1"/>
    <dgm:cxn modelId="{3857F0A1-ECAB-448B-B2B4-BDAEBB2935B8}" type="presOf" srcId="{4A30EFB5-7173-466A-A5C0-C4945DB854F4}" destId="{FFAD904A-38DC-49D1-8E97-07C5729CE0AD}" srcOrd="0" destOrd="0" presId="urn:microsoft.com/office/officeart/2005/8/layout/hierarchy1"/>
    <dgm:cxn modelId="{A90E8FBD-B214-4F8F-B0C4-E00EA5C320F4}" type="presOf" srcId="{804C7045-9DCA-479E-8F1C-53D687806724}" destId="{15DF6AFA-85BD-41B1-A6E3-79412ADB7978}" srcOrd="0" destOrd="0" presId="urn:microsoft.com/office/officeart/2005/8/layout/hierarchy1"/>
    <dgm:cxn modelId="{5A06BACC-742F-40DE-8115-78F12420F48E}" type="presOf" srcId="{0BDC8F0E-8425-4E7A-922D-5E62B04B9DF0}" destId="{DC5A0B0D-55AD-44D6-803E-B7DB598DD9E0}" srcOrd="0" destOrd="0" presId="urn:microsoft.com/office/officeart/2005/8/layout/hierarchy1"/>
    <dgm:cxn modelId="{C13186E0-2B35-49EC-B2F9-47B56777C51B}" type="presOf" srcId="{9C463F71-F6CF-42EC-B0B7-CD5714196AC1}" destId="{5728CA35-8ACA-48FB-9A53-286424AB1A68}" srcOrd="0" destOrd="0" presId="urn:microsoft.com/office/officeart/2005/8/layout/hierarchy1"/>
    <dgm:cxn modelId="{DE596AFB-287B-45FA-8E68-82CD0348D474}" type="presOf" srcId="{4C82923E-EAFB-4562-B02E-AC9B843BE490}" destId="{C8B64D04-6CE6-45D0-8893-AC4DF1200785}" srcOrd="0" destOrd="0" presId="urn:microsoft.com/office/officeart/2005/8/layout/hierarchy1"/>
    <dgm:cxn modelId="{551D043F-9FA8-48FD-A1B4-D22A4F4357F5}" type="presParOf" srcId="{C38240BF-56A8-47AC-B5CD-C87A838C6322}" destId="{0EE02E53-A51D-4E49-B6A2-E6A9E2C2907B}" srcOrd="0" destOrd="0" presId="urn:microsoft.com/office/officeart/2005/8/layout/hierarchy1"/>
    <dgm:cxn modelId="{F20851A3-1701-47CD-BB3D-DF97FB027A47}" type="presParOf" srcId="{0EE02E53-A51D-4E49-B6A2-E6A9E2C2907B}" destId="{83AD658D-93B5-465F-9437-D13C3099846E}" srcOrd="0" destOrd="0" presId="urn:microsoft.com/office/officeart/2005/8/layout/hierarchy1"/>
    <dgm:cxn modelId="{E721CC76-492C-4CDB-AD54-D9082E15858A}" type="presParOf" srcId="{83AD658D-93B5-465F-9437-D13C3099846E}" destId="{C9482F00-4574-4046-BDE6-62F74446476D}" srcOrd="0" destOrd="0" presId="urn:microsoft.com/office/officeart/2005/8/layout/hierarchy1"/>
    <dgm:cxn modelId="{DC8F3BF9-29E1-453B-AC57-001370696EE0}" type="presParOf" srcId="{83AD658D-93B5-465F-9437-D13C3099846E}" destId="{AD3E4338-352D-41C5-A5DD-9B1E29E5498D}" srcOrd="1" destOrd="0" presId="urn:microsoft.com/office/officeart/2005/8/layout/hierarchy1"/>
    <dgm:cxn modelId="{2580AF30-CB6B-4081-88AE-12A9D4665D46}" type="presParOf" srcId="{0EE02E53-A51D-4E49-B6A2-E6A9E2C2907B}" destId="{45A5C8E0-F62C-43D9-A444-D7201AA71852}" srcOrd="1" destOrd="0" presId="urn:microsoft.com/office/officeart/2005/8/layout/hierarchy1"/>
    <dgm:cxn modelId="{64996A53-39B3-49D7-9E83-8EC5FE847945}" type="presParOf" srcId="{45A5C8E0-F62C-43D9-A444-D7201AA71852}" destId="{C8B64D04-6CE6-45D0-8893-AC4DF1200785}" srcOrd="0" destOrd="0" presId="urn:microsoft.com/office/officeart/2005/8/layout/hierarchy1"/>
    <dgm:cxn modelId="{E31CFF3F-0E5E-4290-9A77-82ABEE2F447F}" type="presParOf" srcId="{45A5C8E0-F62C-43D9-A444-D7201AA71852}" destId="{AA7E59C7-F3E0-4012-A9FE-859CD6CCCBA7}" srcOrd="1" destOrd="0" presId="urn:microsoft.com/office/officeart/2005/8/layout/hierarchy1"/>
    <dgm:cxn modelId="{DAC646FA-24F4-404A-8E77-FF5687250523}" type="presParOf" srcId="{AA7E59C7-F3E0-4012-A9FE-859CD6CCCBA7}" destId="{686A045A-A053-4BD2-AB5D-0B78A010B1E6}" srcOrd="0" destOrd="0" presId="urn:microsoft.com/office/officeart/2005/8/layout/hierarchy1"/>
    <dgm:cxn modelId="{FC89DA8F-1F2C-4C37-8A1F-F10255726012}" type="presParOf" srcId="{686A045A-A053-4BD2-AB5D-0B78A010B1E6}" destId="{0974C1AD-05F7-42A4-BBA3-FD6827C65AFC}" srcOrd="0" destOrd="0" presId="urn:microsoft.com/office/officeart/2005/8/layout/hierarchy1"/>
    <dgm:cxn modelId="{4F1D8176-7416-4A0D-85D6-2BE4A9223F32}" type="presParOf" srcId="{686A045A-A053-4BD2-AB5D-0B78A010B1E6}" destId="{FB92C1AB-8BDD-412A-AD1D-88BE518D6DCD}" srcOrd="1" destOrd="0" presId="urn:microsoft.com/office/officeart/2005/8/layout/hierarchy1"/>
    <dgm:cxn modelId="{EDEC5F7D-CDE3-420E-8AAA-CA932D61F1F7}" type="presParOf" srcId="{AA7E59C7-F3E0-4012-A9FE-859CD6CCCBA7}" destId="{7430D40E-08D4-48EA-AFA3-DCF0C279A2E3}" srcOrd="1" destOrd="0" presId="urn:microsoft.com/office/officeart/2005/8/layout/hierarchy1"/>
    <dgm:cxn modelId="{E2CB5AC6-0129-4143-9875-FDCEDAEB7EBB}" type="presParOf" srcId="{45A5C8E0-F62C-43D9-A444-D7201AA71852}" destId="{E0473CC8-A670-4603-B8EA-854A7078350A}" srcOrd="2" destOrd="0" presId="urn:microsoft.com/office/officeart/2005/8/layout/hierarchy1"/>
    <dgm:cxn modelId="{43348C17-66D2-413F-96ED-F8C8DF16C2FD}" type="presParOf" srcId="{45A5C8E0-F62C-43D9-A444-D7201AA71852}" destId="{CECF5DA5-9BC5-49EF-8C92-E71ECEBF435B}" srcOrd="3" destOrd="0" presId="urn:microsoft.com/office/officeart/2005/8/layout/hierarchy1"/>
    <dgm:cxn modelId="{B2B786AF-3609-4FE5-8047-F339C85CDC28}" type="presParOf" srcId="{CECF5DA5-9BC5-49EF-8C92-E71ECEBF435B}" destId="{E8EDD1D0-A01B-4B20-A20D-115F6D114071}" srcOrd="0" destOrd="0" presId="urn:microsoft.com/office/officeart/2005/8/layout/hierarchy1"/>
    <dgm:cxn modelId="{46CEBA59-53DB-44F3-BA2B-566F79B95621}" type="presParOf" srcId="{E8EDD1D0-A01B-4B20-A20D-115F6D114071}" destId="{5AC404C4-AE7F-452B-9C58-308B712ED1BA}" srcOrd="0" destOrd="0" presId="urn:microsoft.com/office/officeart/2005/8/layout/hierarchy1"/>
    <dgm:cxn modelId="{386B5466-059E-4546-87EF-D7474BEC30A5}" type="presParOf" srcId="{E8EDD1D0-A01B-4B20-A20D-115F6D114071}" destId="{15DF6AFA-85BD-41B1-A6E3-79412ADB7978}" srcOrd="1" destOrd="0" presId="urn:microsoft.com/office/officeart/2005/8/layout/hierarchy1"/>
    <dgm:cxn modelId="{CE934A24-EE08-4A5F-9114-303C7D60C4F2}" type="presParOf" srcId="{CECF5DA5-9BC5-49EF-8C92-E71ECEBF435B}" destId="{4E4742DB-5D1C-4239-B3E6-C042F0E7EE81}" srcOrd="1" destOrd="0" presId="urn:microsoft.com/office/officeart/2005/8/layout/hierarchy1"/>
    <dgm:cxn modelId="{9AD3CBD7-BA67-4C24-80FE-851AC889C4B6}" type="presParOf" srcId="{45A5C8E0-F62C-43D9-A444-D7201AA71852}" destId="{5728CA35-8ACA-48FB-9A53-286424AB1A68}" srcOrd="4" destOrd="0" presId="urn:microsoft.com/office/officeart/2005/8/layout/hierarchy1"/>
    <dgm:cxn modelId="{D5250427-B946-4C40-B263-9E2AAB1697A1}" type="presParOf" srcId="{45A5C8E0-F62C-43D9-A444-D7201AA71852}" destId="{F082D4B8-771A-485A-8135-B17D7CFD6930}" srcOrd="5" destOrd="0" presId="urn:microsoft.com/office/officeart/2005/8/layout/hierarchy1"/>
    <dgm:cxn modelId="{A6DB91F5-413E-4F64-A5DB-CF44306D3CFA}" type="presParOf" srcId="{F082D4B8-771A-485A-8135-B17D7CFD6930}" destId="{B5FD7AF9-7E27-4C7B-AC3A-D14F33FBED3B}" srcOrd="0" destOrd="0" presId="urn:microsoft.com/office/officeart/2005/8/layout/hierarchy1"/>
    <dgm:cxn modelId="{B87EFA1F-A2E0-490E-ABE5-1C66F2E5A46D}" type="presParOf" srcId="{B5FD7AF9-7E27-4C7B-AC3A-D14F33FBED3B}" destId="{B4DFCB38-9B33-4302-8CD5-B8AFF90909FF}" srcOrd="0" destOrd="0" presId="urn:microsoft.com/office/officeart/2005/8/layout/hierarchy1"/>
    <dgm:cxn modelId="{6F2F54EF-73EF-45E8-B259-65AE5E2CD499}" type="presParOf" srcId="{B5FD7AF9-7E27-4C7B-AC3A-D14F33FBED3B}" destId="{FFAD904A-38DC-49D1-8E97-07C5729CE0AD}" srcOrd="1" destOrd="0" presId="urn:microsoft.com/office/officeart/2005/8/layout/hierarchy1"/>
    <dgm:cxn modelId="{52B291F7-BAD5-46FF-891C-8D7A2C5E5F82}" type="presParOf" srcId="{F082D4B8-771A-485A-8135-B17D7CFD6930}" destId="{130356C6-FEF9-43D7-AE1A-98A4FCAB44CD}" srcOrd="1" destOrd="0" presId="urn:microsoft.com/office/officeart/2005/8/layout/hierarchy1"/>
    <dgm:cxn modelId="{78CFEF26-99D4-41BD-A254-4315F29F7723}" type="presParOf" srcId="{45A5C8E0-F62C-43D9-A444-D7201AA71852}" destId="{5A98CAAC-0BE0-4B96-90B0-8B051B03C622}" srcOrd="6" destOrd="0" presId="urn:microsoft.com/office/officeart/2005/8/layout/hierarchy1"/>
    <dgm:cxn modelId="{E96A4953-00A3-459B-91F4-43C325B04B06}" type="presParOf" srcId="{45A5C8E0-F62C-43D9-A444-D7201AA71852}" destId="{9C13C2C1-7144-49E7-8D2E-B3F36FFD3D79}" srcOrd="7" destOrd="0" presId="urn:microsoft.com/office/officeart/2005/8/layout/hierarchy1"/>
    <dgm:cxn modelId="{AF398151-CC52-4102-A3CF-677946835092}" type="presParOf" srcId="{9C13C2C1-7144-49E7-8D2E-B3F36FFD3D79}" destId="{30303B6E-9E39-45B0-A342-46A5CAE48DBE}" srcOrd="0" destOrd="0" presId="urn:microsoft.com/office/officeart/2005/8/layout/hierarchy1"/>
    <dgm:cxn modelId="{4DFC5DD7-E3D6-42C3-9B86-B0668AF6E7B4}" type="presParOf" srcId="{30303B6E-9E39-45B0-A342-46A5CAE48DBE}" destId="{D0D523EA-2348-438A-A961-57648A2B1668}" srcOrd="0" destOrd="0" presId="urn:microsoft.com/office/officeart/2005/8/layout/hierarchy1"/>
    <dgm:cxn modelId="{B4CE17B8-7A87-4FE1-92F9-CEE21B2C88D4}" type="presParOf" srcId="{30303B6E-9E39-45B0-A342-46A5CAE48DBE}" destId="{DC5A0B0D-55AD-44D6-803E-B7DB598DD9E0}" srcOrd="1" destOrd="0" presId="urn:microsoft.com/office/officeart/2005/8/layout/hierarchy1"/>
    <dgm:cxn modelId="{D0F3647E-D2AF-48DD-A78A-C972AFCF5DBC}" type="presParOf" srcId="{9C13C2C1-7144-49E7-8D2E-B3F36FFD3D79}" destId="{DDD7D56B-A740-433D-AAE8-D6F0C354B9F7}"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BDEB-2E7F-400C-AFFA-035BD82A805B}">
      <dsp:nvSpPr>
        <dsp:cNvPr id="0" name=""/>
        <dsp:cNvSpPr/>
      </dsp:nvSpPr>
      <dsp:spPr>
        <a:xfrm>
          <a:off x="5610215" y="1600056"/>
          <a:ext cx="4422998" cy="405745"/>
        </a:xfrm>
        <a:custGeom>
          <a:avLst/>
          <a:gdLst/>
          <a:ahLst/>
          <a:cxnLst/>
          <a:rect l="0" t="0" r="0" b="0"/>
          <a:pathLst>
            <a:path>
              <a:moveTo>
                <a:pt x="0" y="0"/>
              </a:moveTo>
              <a:lnTo>
                <a:pt x="0" y="231018"/>
              </a:lnTo>
              <a:lnTo>
                <a:pt x="4422998" y="231018"/>
              </a:lnTo>
              <a:lnTo>
                <a:pt x="4422998" y="405745"/>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98CAAC-0BE0-4B96-90B0-8B051B03C622}">
      <dsp:nvSpPr>
        <dsp:cNvPr id="0" name=""/>
        <dsp:cNvSpPr/>
      </dsp:nvSpPr>
      <dsp:spPr>
        <a:xfrm>
          <a:off x="5610215" y="1600056"/>
          <a:ext cx="1563819" cy="405745"/>
        </a:xfrm>
        <a:custGeom>
          <a:avLst/>
          <a:gdLst/>
          <a:ahLst/>
          <a:cxnLst/>
          <a:rect l="0" t="0" r="0" b="0"/>
          <a:pathLst>
            <a:path>
              <a:moveTo>
                <a:pt x="0" y="0"/>
              </a:moveTo>
              <a:lnTo>
                <a:pt x="0" y="231018"/>
              </a:lnTo>
              <a:lnTo>
                <a:pt x="1563819" y="231018"/>
              </a:lnTo>
              <a:lnTo>
                <a:pt x="1563819" y="405745"/>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473CC8-A670-4603-B8EA-854A7078350A}">
      <dsp:nvSpPr>
        <dsp:cNvPr id="0" name=""/>
        <dsp:cNvSpPr/>
      </dsp:nvSpPr>
      <dsp:spPr>
        <a:xfrm>
          <a:off x="4192192" y="1600056"/>
          <a:ext cx="1418022" cy="405745"/>
        </a:xfrm>
        <a:custGeom>
          <a:avLst/>
          <a:gdLst/>
          <a:ahLst/>
          <a:cxnLst/>
          <a:rect l="0" t="0" r="0" b="0"/>
          <a:pathLst>
            <a:path>
              <a:moveTo>
                <a:pt x="1418022" y="0"/>
              </a:moveTo>
              <a:lnTo>
                <a:pt x="1418022" y="231018"/>
              </a:lnTo>
              <a:lnTo>
                <a:pt x="0" y="231018"/>
              </a:lnTo>
              <a:lnTo>
                <a:pt x="0" y="405745"/>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B64D04-6CE6-45D0-8893-AC4DF1200785}">
      <dsp:nvSpPr>
        <dsp:cNvPr id="0" name=""/>
        <dsp:cNvSpPr/>
      </dsp:nvSpPr>
      <dsp:spPr>
        <a:xfrm>
          <a:off x="1233964" y="1600056"/>
          <a:ext cx="4376251" cy="405745"/>
        </a:xfrm>
        <a:custGeom>
          <a:avLst/>
          <a:gdLst/>
          <a:ahLst/>
          <a:cxnLst/>
          <a:rect l="0" t="0" r="0" b="0"/>
          <a:pathLst>
            <a:path>
              <a:moveTo>
                <a:pt x="4376251" y="0"/>
              </a:moveTo>
              <a:lnTo>
                <a:pt x="4376251" y="231018"/>
              </a:lnTo>
              <a:lnTo>
                <a:pt x="0" y="231018"/>
              </a:lnTo>
              <a:lnTo>
                <a:pt x="0" y="405745"/>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482F00-4574-4046-BDE6-62F74446476D}">
      <dsp:nvSpPr>
        <dsp:cNvPr id="0" name=""/>
        <dsp:cNvSpPr/>
      </dsp:nvSpPr>
      <dsp:spPr>
        <a:xfrm>
          <a:off x="127715" y="402371"/>
          <a:ext cx="10965000" cy="1197684"/>
        </a:xfrm>
        <a:prstGeom prst="roundRect">
          <a:avLst>
            <a:gd name="adj" fmla="val 10000"/>
          </a:avLst>
        </a:prstGeom>
        <a:solidFill>
          <a:schemeClr val="accent3">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D3E4338-352D-41C5-A5DD-9B1E29E5498D}">
      <dsp:nvSpPr>
        <dsp:cNvPr id="0" name=""/>
        <dsp:cNvSpPr/>
      </dsp:nvSpPr>
      <dsp:spPr>
        <a:xfrm>
          <a:off x="337284" y="601461"/>
          <a:ext cx="10965000" cy="11976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dirty="0"/>
            <a:t>AXE PRIORITAIRE N°2: L’ETABLISSEMENT COMME LIEU </a:t>
          </a:r>
        </a:p>
        <a:p>
          <a:pPr marL="0" lvl="0" indent="0" algn="ctr" defTabSz="1200150">
            <a:lnSpc>
              <a:spcPct val="90000"/>
            </a:lnSpc>
            <a:spcBef>
              <a:spcPct val="0"/>
            </a:spcBef>
            <a:spcAft>
              <a:spcPct val="35000"/>
            </a:spcAft>
            <a:buNone/>
          </a:pPr>
          <a:r>
            <a:rPr lang="fr-FR" sz="2700" b="1" kern="1200" dirty="0"/>
            <a:t>ET VECTEUR D'OUVERTURE </a:t>
          </a:r>
        </a:p>
      </dsp:txBody>
      <dsp:txXfrm>
        <a:off x="372363" y="636540"/>
        <a:ext cx="10894842" cy="1127526"/>
      </dsp:txXfrm>
    </dsp:sp>
    <dsp:sp modelId="{0974C1AD-05F7-42A4-BBA3-FD6827C65AFC}">
      <dsp:nvSpPr>
        <dsp:cNvPr id="0" name=""/>
        <dsp:cNvSpPr/>
      </dsp:nvSpPr>
      <dsp:spPr>
        <a:xfrm>
          <a:off x="2376" y="2005802"/>
          <a:ext cx="2463175" cy="1285055"/>
        </a:xfrm>
        <a:prstGeom prst="roundRect">
          <a:avLst>
            <a:gd name="adj" fmla="val 10000"/>
          </a:avLst>
        </a:prstGeom>
        <a:solidFill>
          <a:schemeClr val="accent3">
            <a:alpha val="7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B92C1AB-8BDD-412A-AD1D-88BE518D6DCD}">
      <dsp:nvSpPr>
        <dsp:cNvPr id="0" name=""/>
        <dsp:cNvSpPr/>
      </dsp:nvSpPr>
      <dsp:spPr>
        <a:xfrm>
          <a:off x="211945" y="2204892"/>
          <a:ext cx="2463175" cy="12850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Objectif N°1</a:t>
          </a:r>
          <a:r>
            <a:rPr lang="fr-FR" sz="1200" kern="1200" dirty="0"/>
            <a:t>: </a:t>
          </a:r>
        </a:p>
        <a:p>
          <a:pPr marL="0" lvl="0" indent="0" algn="ctr" defTabSz="533400">
            <a:lnSpc>
              <a:spcPct val="90000"/>
            </a:lnSpc>
            <a:spcBef>
              <a:spcPct val="0"/>
            </a:spcBef>
            <a:spcAft>
              <a:spcPct val="35000"/>
            </a:spcAft>
            <a:buNone/>
          </a:pPr>
          <a:r>
            <a:rPr lang="fr-FR" sz="1200" kern="1200" dirty="0"/>
            <a:t>Former des citoyens</a:t>
          </a:r>
          <a:r>
            <a:rPr lang="fr-FR" sz="900" kern="1200" dirty="0"/>
            <a:t>.</a:t>
          </a:r>
        </a:p>
      </dsp:txBody>
      <dsp:txXfrm>
        <a:off x="249583" y="2242530"/>
        <a:ext cx="2387899" cy="1209779"/>
      </dsp:txXfrm>
    </dsp:sp>
    <dsp:sp modelId="{5AC404C4-AE7F-452B-9C58-308B712ED1BA}">
      <dsp:nvSpPr>
        <dsp:cNvPr id="0" name=""/>
        <dsp:cNvSpPr/>
      </dsp:nvSpPr>
      <dsp:spPr>
        <a:xfrm>
          <a:off x="2884689" y="2005802"/>
          <a:ext cx="2615007" cy="1197684"/>
        </a:xfrm>
        <a:prstGeom prst="roundRect">
          <a:avLst>
            <a:gd name="adj" fmla="val 10000"/>
          </a:avLst>
        </a:prstGeom>
        <a:solidFill>
          <a:schemeClr val="accent3">
            <a:alpha val="7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DF6AFA-85BD-41B1-A6E3-79412ADB7978}">
      <dsp:nvSpPr>
        <dsp:cNvPr id="0" name=""/>
        <dsp:cNvSpPr/>
      </dsp:nvSpPr>
      <dsp:spPr>
        <a:xfrm>
          <a:off x="3094257" y="2204892"/>
          <a:ext cx="2615007" cy="11976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a:t>Objectif N°2: </a:t>
          </a:r>
        </a:p>
        <a:p>
          <a:pPr marL="0" lvl="0" indent="0" algn="ctr" defTabSz="533400">
            <a:lnSpc>
              <a:spcPct val="90000"/>
            </a:lnSpc>
            <a:spcBef>
              <a:spcPct val="0"/>
            </a:spcBef>
            <a:spcAft>
              <a:spcPct val="35000"/>
            </a:spcAft>
            <a:buNone/>
          </a:pPr>
          <a:r>
            <a:rPr lang="fr-FR" sz="1200" b="0" kern="1200"/>
            <a:t>Elaborer un Projet Vie Scolaire.</a:t>
          </a:r>
        </a:p>
      </dsp:txBody>
      <dsp:txXfrm>
        <a:off x="3129336" y="2239971"/>
        <a:ext cx="2544849" cy="1127526"/>
      </dsp:txXfrm>
    </dsp:sp>
    <dsp:sp modelId="{D0D523EA-2348-438A-A961-57648A2B1668}">
      <dsp:nvSpPr>
        <dsp:cNvPr id="0" name=""/>
        <dsp:cNvSpPr/>
      </dsp:nvSpPr>
      <dsp:spPr>
        <a:xfrm>
          <a:off x="5918833" y="2005802"/>
          <a:ext cx="2510403" cy="1197684"/>
        </a:xfrm>
        <a:prstGeom prst="roundRect">
          <a:avLst>
            <a:gd name="adj" fmla="val 10000"/>
          </a:avLst>
        </a:prstGeom>
        <a:solidFill>
          <a:schemeClr val="accent3">
            <a:alpha val="7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C5A0B0D-55AD-44D6-803E-B7DB598DD9E0}">
      <dsp:nvSpPr>
        <dsp:cNvPr id="0" name=""/>
        <dsp:cNvSpPr/>
      </dsp:nvSpPr>
      <dsp:spPr>
        <a:xfrm>
          <a:off x="6128402" y="2204892"/>
          <a:ext cx="2510403" cy="11976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a:t>Objectif N°3</a:t>
          </a:r>
          <a:r>
            <a:rPr lang="fr-FR" sz="1200" kern="1200"/>
            <a:t>:</a:t>
          </a:r>
        </a:p>
        <a:p>
          <a:pPr marL="0" lvl="0" indent="0" algn="ctr" defTabSz="533400">
            <a:lnSpc>
              <a:spcPct val="90000"/>
            </a:lnSpc>
            <a:spcBef>
              <a:spcPct val="0"/>
            </a:spcBef>
            <a:spcAft>
              <a:spcPct val="35000"/>
            </a:spcAft>
            <a:buNone/>
          </a:pPr>
          <a:r>
            <a:rPr lang="fr-FR" sz="1200" kern="1200"/>
            <a:t>Promouvoir l'esprit d'initiative.</a:t>
          </a:r>
        </a:p>
      </dsp:txBody>
      <dsp:txXfrm>
        <a:off x="6163481" y="2239971"/>
        <a:ext cx="2440245" cy="1127526"/>
      </dsp:txXfrm>
    </dsp:sp>
    <dsp:sp modelId="{2394BEB0-39C7-476A-A164-416A36017840}">
      <dsp:nvSpPr>
        <dsp:cNvPr id="0" name=""/>
        <dsp:cNvSpPr/>
      </dsp:nvSpPr>
      <dsp:spPr>
        <a:xfrm>
          <a:off x="8848374" y="2005802"/>
          <a:ext cx="2369680" cy="1197684"/>
        </a:xfrm>
        <a:prstGeom prst="roundRect">
          <a:avLst>
            <a:gd name="adj" fmla="val 10000"/>
          </a:avLst>
        </a:prstGeom>
        <a:solidFill>
          <a:schemeClr val="accent3">
            <a:alpha val="7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455E95D-1244-41E0-9CBF-C3540E9383E8}">
      <dsp:nvSpPr>
        <dsp:cNvPr id="0" name=""/>
        <dsp:cNvSpPr/>
      </dsp:nvSpPr>
      <dsp:spPr>
        <a:xfrm>
          <a:off x="9057943" y="2204892"/>
          <a:ext cx="2369680" cy="11976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a:t>Objectif  N°4</a:t>
          </a:r>
          <a:r>
            <a:rPr lang="fr-FR" sz="1200" kern="1200"/>
            <a:t>: </a:t>
          </a:r>
        </a:p>
        <a:p>
          <a:pPr marL="0" lvl="0" indent="0" algn="ctr" defTabSz="533400">
            <a:lnSpc>
              <a:spcPct val="90000"/>
            </a:lnSpc>
            <a:spcBef>
              <a:spcPct val="0"/>
            </a:spcBef>
            <a:spcAft>
              <a:spcPct val="35000"/>
            </a:spcAft>
            <a:buNone/>
          </a:pPr>
          <a:r>
            <a:rPr lang="fr-FR" sz="1200" kern="1200"/>
            <a:t>Un collège ouvert sur le Monde.</a:t>
          </a:r>
        </a:p>
      </dsp:txBody>
      <dsp:txXfrm>
        <a:off x="9093022" y="2239971"/>
        <a:ext cx="2299522" cy="1127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CAAC-0BE0-4B96-90B0-8B051B03C622}">
      <dsp:nvSpPr>
        <dsp:cNvPr id="0" name=""/>
        <dsp:cNvSpPr/>
      </dsp:nvSpPr>
      <dsp:spPr>
        <a:xfrm>
          <a:off x="5423512" y="2044903"/>
          <a:ext cx="4802276" cy="953336"/>
        </a:xfrm>
        <a:custGeom>
          <a:avLst/>
          <a:gdLst/>
          <a:ahLst/>
          <a:cxnLst/>
          <a:rect l="0" t="0" r="0" b="0"/>
          <a:pathLst>
            <a:path>
              <a:moveTo>
                <a:pt x="0" y="0"/>
              </a:moveTo>
              <a:lnTo>
                <a:pt x="0" y="783221"/>
              </a:lnTo>
              <a:lnTo>
                <a:pt x="4802276" y="783221"/>
              </a:lnTo>
              <a:lnTo>
                <a:pt x="4802276" y="95333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28CA35-8ACA-48FB-9A53-286424AB1A68}">
      <dsp:nvSpPr>
        <dsp:cNvPr id="0" name=""/>
        <dsp:cNvSpPr/>
      </dsp:nvSpPr>
      <dsp:spPr>
        <a:xfrm>
          <a:off x="5423512" y="2044903"/>
          <a:ext cx="2038995" cy="953336"/>
        </a:xfrm>
        <a:custGeom>
          <a:avLst/>
          <a:gdLst/>
          <a:ahLst/>
          <a:cxnLst/>
          <a:rect l="0" t="0" r="0" b="0"/>
          <a:pathLst>
            <a:path>
              <a:moveTo>
                <a:pt x="0" y="0"/>
              </a:moveTo>
              <a:lnTo>
                <a:pt x="0" y="783221"/>
              </a:lnTo>
              <a:lnTo>
                <a:pt x="2038995" y="783221"/>
              </a:lnTo>
              <a:lnTo>
                <a:pt x="2038995" y="95333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473CC8-A670-4603-B8EA-854A7078350A}">
      <dsp:nvSpPr>
        <dsp:cNvPr id="0" name=""/>
        <dsp:cNvSpPr/>
      </dsp:nvSpPr>
      <dsp:spPr>
        <a:xfrm>
          <a:off x="4326653" y="2044903"/>
          <a:ext cx="1096858" cy="1064859"/>
        </a:xfrm>
        <a:custGeom>
          <a:avLst/>
          <a:gdLst/>
          <a:ahLst/>
          <a:cxnLst/>
          <a:rect l="0" t="0" r="0" b="0"/>
          <a:pathLst>
            <a:path>
              <a:moveTo>
                <a:pt x="1096858" y="0"/>
              </a:moveTo>
              <a:lnTo>
                <a:pt x="1096858" y="894743"/>
              </a:lnTo>
              <a:lnTo>
                <a:pt x="0" y="894743"/>
              </a:lnTo>
              <a:lnTo>
                <a:pt x="0" y="1064859"/>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B64D04-6CE6-45D0-8893-AC4DF1200785}">
      <dsp:nvSpPr>
        <dsp:cNvPr id="0" name=""/>
        <dsp:cNvSpPr/>
      </dsp:nvSpPr>
      <dsp:spPr>
        <a:xfrm>
          <a:off x="1272902" y="2044903"/>
          <a:ext cx="4150609" cy="953336"/>
        </a:xfrm>
        <a:custGeom>
          <a:avLst/>
          <a:gdLst/>
          <a:ahLst/>
          <a:cxnLst/>
          <a:rect l="0" t="0" r="0" b="0"/>
          <a:pathLst>
            <a:path>
              <a:moveTo>
                <a:pt x="4150609" y="0"/>
              </a:moveTo>
              <a:lnTo>
                <a:pt x="4150609" y="783221"/>
              </a:lnTo>
              <a:lnTo>
                <a:pt x="0" y="783221"/>
              </a:lnTo>
              <a:lnTo>
                <a:pt x="0" y="95333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482F00-4574-4046-BDE6-62F74446476D}">
      <dsp:nvSpPr>
        <dsp:cNvPr id="0" name=""/>
        <dsp:cNvSpPr/>
      </dsp:nvSpPr>
      <dsp:spPr>
        <a:xfrm>
          <a:off x="4879" y="700858"/>
          <a:ext cx="10837266" cy="1344044"/>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D3E4338-352D-41C5-A5DD-9B1E29E5498D}">
      <dsp:nvSpPr>
        <dsp:cNvPr id="0" name=""/>
        <dsp:cNvSpPr/>
      </dsp:nvSpPr>
      <dsp:spPr>
        <a:xfrm>
          <a:off x="208915" y="894693"/>
          <a:ext cx="10837266" cy="13440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dirty="0"/>
            <a:t>AXE PRIORITAIRE N°1: METTRE EN PLACE LES CONDITIONS D'UNE INDIVIDUALISATION DES PARCOURS DE L'ELEVE.</a:t>
          </a:r>
        </a:p>
      </dsp:txBody>
      <dsp:txXfrm>
        <a:off x="248281" y="934059"/>
        <a:ext cx="10758534" cy="1265312"/>
      </dsp:txXfrm>
    </dsp:sp>
    <dsp:sp modelId="{0974C1AD-05F7-42A4-BBA3-FD6827C65AFC}">
      <dsp:nvSpPr>
        <dsp:cNvPr id="0" name=""/>
        <dsp:cNvSpPr/>
      </dsp:nvSpPr>
      <dsp:spPr>
        <a:xfrm>
          <a:off x="869" y="2998239"/>
          <a:ext cx="2544065" cy="1166067"/>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B92C1AB-8BDD-412A-AD1D-88BE518D6DCD}">
      <dsp:nvSpPr>
        <dsp:cNvPr id="0" name=""/>
        <dsp:cNvSpPr/>
      </dsp:nvSpPr>
      <dsp:spPr>
        <a:xfrm>
          <a:off x="204906" y="3192074"/>
          <a:ext cx="2544065" cy="116606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Objectif N°1: </a:t>
          </a:r>
          <a:r>
            <a:rPr lang="fr-FR" sz="1200" kern="1200" dirty="0"/>
            <a:t>Accompagner les élèves.</a:t>
          </a:r>
          <a:endParaRPr lang="fr-FR" sz="1200" b="0" kern="1200" dirty="0"/>
        </a:p>
      </dsp:txBody>
      <dsp:txXfrm>
        <a:off x="239059" y="3226227"/>
        <a:ext cx="2475759" cy="1097761"/>
      </dsp:txXfrm>
    </dsp:sp>
    <dsp:sp modelId="{5AC404C4-AE7F-452B-9C58-308B712ED1BA}">
      <dsp:nvSpPr>
        <dsp:cNvPr id="0" name=""/>
        <dsp:cNvSpPr/>
      </dsp:nvSpPr>
      <dsp:spPr>
        <a:xfrm>
          <a:off x="2897257" y="3109762"/>
          <a:ext cx="2858793" cy="1086495"/>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DF6AFA-85BD-41B1-A6E3-79412ADB7978}">
      <dsp:nvSpPr>
        <dsp:cNvPr id="0" name=""/>
        <dsp:cNvSpPr/>
      </dsp:nvSpPr>
      <dsp:spPr>
        <a:xfrm>
          <a:off x="3101293" y="3303596"/>
          <a:ext cx="2858793" cy="108649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Objectif N°2: </a:t>
          </a:r>
          <a:r>
            <a:rPr lang="fr-FR" sz="900" b="0" kern="1200" dirty="0"/>
            <a:t>Instaurer les modalités d'un contrat de réussite avec les élèves.</a:t>
          </a:r>
        </a:p>
      </dsp:txBody>
      <dsp:txXfrm>
        <a:off x="3133115" y="3335418"/>
        <a:ext cx="2795149" cy="1022851"/>
      </dsp:txXfrm>
    </dsp:sp>
    <dsp:sp modelId="{B4DFCB38-9B33-4302-8CD5-B8AFF90909FF}">
      <dsp:nvSpPr>
        <dsp:cNvPr id="0" name=""/>
        <dsp:cNvSpPr/>
      </dsp:nvSpPr>
      <dsp:spPr>
        <a:xfrm>
          <a:off x="6219874" y="2998239"/>
          <a:ext cx="2485266" cy="1166067"/>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FAD904A-38DC-49D1-8E97-07C5729CE0AD}">
      <dsp:nvSpPr>
        <dsp:cNvPr id="0" name=""/>
        <dsp:cNvSpPr/>
      </dsp:nvSpPr>
      <dsp:spPr>
        <a:xfrm>
          <a:off x="6423910" y="3192074"/>
          <a:ext cx="2485266" cy="116606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a:t>Objectif N°3 : </a:t>
          </a:r>
          <a:r>
            <a:rPr lang="fr-FR" sz="1200" kern="1200"/>
            <a:t>Mettre en oeuvre le "parcours avenir" </a:t>
          </a:r>
          <a:endParaRPr lang="fr-FR" sz="1200" b="0" kern="1200"/>
        </a:p>
      </dsp:txBody>
      <dsp:txXfrm>
        <a:off x="6458063" y="3226227"/>
        <a:ext cx="2416960" cy="1097761"/>
      </dsp:txXfrm>
    </dsp:sp>
    <dsp:sp modelId="{D0D523EA-2348-438A-A961-57648A2B1668}">
      <dsp:nvSpPr>
        <dsp:cNvPr id="0" name=""/>
        <dsp:cNvSpPr/>
      </dsp:nvSpPr>
      <dsp:spPr>
        <a:xfrm>
          <a:off x="9113213" y="2998239"/>
          <a:ext cx="2225150" cy="1166067"/>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C5A0B0D-55AD-44D6-803E-B7DB598DD9E0}">
      <dsp:nvSpPr>
        <dsp:cNvPr id="0" name=""/>
        <dsp:cNvSpPr/>
      </dsp:nvSpPr>
      <dsp:spPr>
        <a:xfrm>
          <a:off x="9317249" y="3192074"/>
          <a:ext cx="2225150" cy="116606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a:t>Objectif N°4: </a:t>
          </a:r>
          <a:r>
            <a:rPr lang="fr-FR" sz="1200" kern="1200"/>
            <a:t>Mieux communiquer.</a:t>
          </a:r>
          <a:endParaRPr lang="fr-FR" sz="1200" b="1" kern="1200"/>
        </a:p>
      </dsp:txBody>
      <dsp:txXfrm>
        <a:off x="9351402" y="3226227"/>
        <a:ext cx="2156844" cy="10977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C1D7F7FB-93E2-48FB-BAB8-25D5B29B2BEB}" type="datetimeFigureOut">
              <a:rPr lang="fr-FR" smtClean="0"/>
              <a:t>19/05/2023</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F6159ED-7FFA-4660-B3C6-F1C079CE061C}" type="slidenum">
              <a:rPr lang="fr-FR" smtClean="0"/>
              <a:t>‹N°›</a:t>
            </a:fld>
            <a:endParaRPr lang="fr-FR"/>
          </a:p>
        </p:txBody>
      </p:sp>
    </p:spTree>
    <p:extLst>
      <p:ext uri="{BB962C8B-B14F-4D97-AF65-F5344CB8AC3E}">
        <p14:creationId xmlns:p14="http://schemas.microsoft.com/office/powerpoint/2010/main" val="316160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6159ED-7FFA-4660-B3C6-F1C079CE061C}" type="slidenum">
              <a:rPr lang="fr-FR" smtClean="0"/>
              <a:t>9</a:t>
            </a:fld>
            <a:endParaRPr lang="fr-FR"/>
          </a:p>
        </p:txBody>
      </p:sp>
    </p:spTree>
    <p:extLst>
      <p:ext uri="{BB962C8B-B14F-4D97-AF65-F5344CB8AC3E}">
        <p14:creationId xmlns:p14="http://schemas.microsoft.com/office/powerpoint/2010/main" val="336327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6159ED-7FFA-4660-B3C6-F1C079CE061C}" type="slidenum">
              <a:rPr lang="fr-FR" smtClean="0"/>
              <a:t>16</a:t>
            </a:fld>
            <a:endParaRPr lang="fr-FR"/>
          </a:p>
        </p:txBody>
      </p:sp>
    </p:spTree>
    <p:extLst>
      <p:ext uri="{BB962C8B-B14F-4D97-AF65-F5344CB8AC3E}">
        <p14:creationId xmlns:p14="http://schemas.microsoft.com/office/powerpoint/2010/main" val="27882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6159ED-7FFA-4660-B3C6-F1C079CE061C}" type="slidenum">
              <a:rPr lang="fr-FR" smtClean="0"/>
              <a:t>19</a:t>
            </a:fld>
            <a:endParaRPr lang="fr-FR"/>
          </a:p>
        </p:txBody>
      </p:sp>
    </p:spTree>
    <p:extLst>
      <p:ext uri="{BB962C8B-B14F-4D97-AF65-F5344CB8AC3E}">
        <p14:creationId xmlns:p14="http://schemas.microsoft.com/office/powerpoint/2010/main" val="258622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svg"/><Relationship Id="rId7" Type="http://schemas.openxmlformats.org/officeDocument/2006/relationships/hyperlink" Target="mailto:Sec_int.091255v@ac-Versailles.fr"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mailto:Int.0911255v@ac-versailles.fr" TargetMode="External"/><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hyperlink" Target="https://www.youtube.com/watch?v=zMRWZsdzvOg"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demarches.essonne.fr/education-jeunesse-citoyennete/"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mailto:ce.0911255v@ac-Versailles.fr" TargetMode="External"/><Relationship Id="rId3" Type="http://schemas.openxmlformats.org/officeDocument/2006/relationships/image" Target="../media/image27.svg"/><Relationship Id="rId7" Type="http://schemas.openxmlformats.org/officeDocument/2006/relationships/image" Target="../media/image23.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2.sv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2.sv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7.sv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3.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972545">
            <a:off x="-3253905" y="-5226148"/>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657312" y="-83050"/>
            <a:ext cx="17375562" cy="184356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16730">
            <a:off x="-1477647" y="6287879"/>
            <a:ext cx="7628908" cy="6637150"/>
          </a:xfrm>
          <a:prstGeom prst="rect">
            <a:avLst/>
          </a:prstGeom>
        </p:spPr>
      </p:pic>
      <p:sp>
        <p:nvSpPr>
          <p:cNvPr id="14" name="TextBox 14"/>
          <p:cNvSpPr txBox="1"/>
          <p:nvPr/>
        </p:nvSpPr>
        <p:spPr>
          <a:xfrm>
            <a:off x="2756061" y="2647538"/>
            <a:ext cx="12569707" cy="3138616"/>
          </a:xfrm>
          <a:prstGeom prst="rect">
            <a:avLst/>
          </a:prstGeom>
        </p:spPr>
        <p:txBody>
          <a:bodyPr lIns="0" tIns="0" rIns="0" bIns="0" rtlCol="0" anchor="t">
            <a:spAutoFit/>
          </a:bodyPr>
          <a:lstStyle/>
          <a:p>
            <a:pPr algn="ctr">
              <a:lnSpc>
                <a:spcPts val="12099"/>
              </a:lnSpc>
            </a:pPr>
            <a:r>
              <a:rPr lang="fr-FR" sz="9600" dirty="0">
                <a:solidFill>
                  <a:schemeClr val="accent1"/>
                </a:solidFill>
              </a:rPr>
              <a:t>Présentation du Collège Albert Camus</a:t>
            </a:r>
            <a:r>
              <a:rPr lang="en-US" sz="10999" dirty="0">
                <a:solidFill>
                  <a:srgbClr val="000000"/>
                </a:solidFill>
                <a:latin typeface="Poppins Medium"/>
              </a:rPr>
              <a:t> </a:t>
            </a:r>
          </a:p>
        </p:txBody>
      </p:sp>
      <p:sp>
        <p:nvSpPr>
          <p:cNvPr id="16" name="TextBox 16"/>
          <p:cNvSpPr txBox="1"/>
          <p:nvPr/>
        </p:nvSpPr>
        <p:spPr>
          <a:xfrm>
            <a:off x="3124200" y="6441385"/>
            <a:ext cx="11277600" cy="1181093"/>
          </a:xfrm>
          <a:prstGeom prst="rect">
            <a:avLst/>
          </a:prstGeom>
        </p:spPr>
        <p:txBody>
          <a:bodyPr wrap="square" lIns="0" tIns="0" rIns="0" bIns="0" rtlCol="0" anchor="t">
            <a:spAutoFit/>
          </a:bodyPr>
          <a:lstStyle/>
          <a:p>
            <a:pPr algn="ctr">
              <a:lnSpc>
                <a:spcPts val="3044"/>
              </a:lnSpc>
            </a:pPr>
            <a:r>
              <a:rPr lang="fr-FR" sz="3200" b="1" dirty="0">
                <a:solidFill>
                  <a:srgbClr val="000000"/>
                </a:solidFill>
                <a:latin typeface="Poppins Light"/>
              </a:rPr>
              <a:t>Réunion de présentation du collège aux familles des futurs 6emes</a:t>
            </a:r>
          </a:p>
          <a:p>
            <a:pPr>
              <a:lnSpc>
                <a:spcPts val="3044"/>
              </a:lnSpc>
            </a:pPr>
            <a:endParaRPr lang="fr-FR" sz="3200" b="1" dirty="0">
              <a:solidFill>
                <a:srgbClr val="000000"/>
              </a:solidFill>
              <a:latin typeface="Poppins Light"/>
            </a:endParaRPr>
          </a:p>
        </p:txBody>
      </p:sp>
      <p:pic>
        <p:nvPicPr>
          <p:cNvPr id="17" name="Image 16" descr="C:\Users\principal\Desktop\logo.college.jpg">
            <a:extLst>
              <a:ext uri="{FF2B5EF4-FFF2-40B4-BE49-F238E27FC236}">
                <a16:creationId xmlns:a16="http://schemas.microsoft.com/office/drawing/2014/main" id="{6478BBE2-F75C-4AFD-AB62-3475F88FFADB}"/>
              </a:ext>
            </a:extLst>
          </p:cNvPr>
          <p:cNvPicPr/>
          <p:nvPr/>
        </p:nvPicPr>
        <p:blipFill>
          <a:blip r:embed="rId8" cstate="print"/>
          <a:srcRect/>
          <a:stretch>
            <a:fillRect/>
          </a:stretch>
        </p:blipFill>
        <p:spPr bwMode="auto">
          <a:xfrm>
            <a:off x="231208" y="113824"/>
            <a:ext cx="1345248" cy="1360487"/>
          </a:xfrm>
          <a:prstGeom prst="rect">
            <a:avLst/>
          </a:prstGeom>
          <a:ln>
            <a:noFill/>
          </a:ln>
          <a:effectLst>
            <a:outerShdw blurRad="190500" algn="tl" rotWithShape="0">
              <a:srgbClr val="000000">
                <a:alpha val="70000"/>
              </a:srgbClr>
            </a:outerShdw>
          </a:effectLst>
        </p:spPr>
      </p:pic>
      <p:pic>
        <p:nvPicPr>
          <p:cNvPr id="18" name="Image 17" descr="http://cache.media.education.gouv.fr/image/Logo/44/9/30_logoAC_VERSAILLES_1284449.jpg">
            <a:extLst>
              <a:ext uri="{FF2B5EF4-FFF2-40B4-BE49-F238E27FC236}">
                <a16:creationId xmlns:a16="http://schemas.microsoft.com/office/drawing/2014/main" id="{86256C57-251E-468B-806E-648441D0ECE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46363" y="213895"/>
            <a:ext cx="1905000" cy="116034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13805">
            <a:off x="-4923607" y="2101094"/>
            <a:ext cx="15151227" cy="10037688"/>
          </a:xfrm>
          <a:prstGeom prst="rect">
            <a:avLst/>
          </a:prstGeom>
        </p:spPr>
      </p:pic>
      <p:sp>
        <p:nvSpPr>
          <p:cNvPr id="3" name="TextBox 3"/>
          <p:cNvSpPr txBox="1"/>
          <p:nvPr/>
        </p:nvSpPr>
        <p:spPr>
          <a:xfrm>
            <a:off x="1028700" y="3162300"/>
            <a:ext cx="8348285" cy="2000548"/>
          </a:xfrm>
          <a:prstGeom prst="rect">
            <a:avLst/>
          </a:prstGeom>
        </p:spPr>
        <p:txBody>
          <a:bodyPr lIns="0" tIns="0" rIns="0" bIns="0" rtlCol="0" anchor="t">
            <a:spAutoFit/>
          </a:bodyPr>
          <a:lstStyle/>
          <a:p>
            <a:pPr>
              <a:lnSpc>
                <a:spcPts val="7800"/>
              </a:lnSpc>
            </a:pPr>
            <a:r>
              <a:rPr lang="en-US" sz="6900" dirty="0">
                <a:solidFill>
                  <a:srgbClr val="000000"/>
                </a:solidFill>
                <a:latin typeface="Poppins Medium"/>
              </a:rPr>
              <a:t>LA CONTINUITE CM2-6</a:t>
            </a:r>
            <a:r>
              <a:rPr lang="en-US" sz="6900" baseline="30000" dirty="0">
                <a:solidFill>
                  <a:srgbClr val="000000"/>
                </a:solidFill>
                <a:latin typeface="Poppins Medium"/>
              </a:rPr>
              <a:t>eme</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640545">
            <a:off x="15281061" y="-3018337"/>
            <a:ext cx="7431815" cy="7691400"/>
          </a:xfrm>
          <a:prstGeom prst="rect">
            <a:avLst/>
          </a:prstGeom>
        </p:spPr>
      </p:pic>
      <p:grpSp>
        <p:nvGrpSpPr>
          <p:cNvPr id="5" name="Group 5"/>
          <p:cNvGrpSpPr/>
          <p:nvPr/>
        </p:nvGrpSpPr>
        <p:grpSpPr>
          <a:xfrm>
            <a:off x="9753600" y="647700"/>
            <a:ext cx="7353300" cy="5583706"/>
            <a:chOff x="-1456382" y="-28575"/>
            <a:chExt cx="9804400" cy="7444944"/>
          </a:xfrm>
        </p:grpSpPr>
        <p:sp>
          <p:nvSpPr>
            <p:cNvPr id="6" name="TextBox 6"/>
            <p:cNvSpPr txBox="1"/>
            <p:nvPr/>
          </p:nvSpPr>
          <p:spPr>
            <a:xfrm>
              <a:off x="-1456382" y="2286758"/>
              <a:ext cx="9772895" cy="5129611"/>
            </a:xfrm>
            <a:prstGeom prst="rect">
              <a:avLst/>
            </a:prstGeom>
          </p:spPr>
          <p:txBody>
            <a:bodyPr wrap="square" lIns="0" tIns="0" rIns="0" bIns="0" rtlCol="0" anchor="t">
              <a:spAutoFit/>
            </a:bodyPr>
            <a:lstStyle/>
            <a:p>
              <a:pPr marL="342900" lvl="0" indent="-342900">
                <a:lnSpc>
                  <a:spcPts val="3000"/>
                </a:lnSpc>
                <a:buFontTx/>
                <a:buChar char="-"/>
              </a:pPr>
              <a:r>
                <a:rPr lang="en-US" sz="2200" dirty="0" err="1">
                  <a:solidFill>
                    <a:srgbClr val="000000"/>
                  </a:solidFill>
                  <a:latin typeface="Poppins Light"/>
                </a:rPr>
                <a:t>Echanges</a:t>
              </a:r>
              <a:r>
                <a:rPr lang="en-US" sz="2200" dirty="0">
                  <a:solidFill>
                    <a:srgbClr val="000000"/>
                  </a:solidFill>
                  <a:latin typeface="Poppins Light"/>
                </a:rPr>
                <a:t> </a:t>
              </a:r>
              <a:r>
                <a:rPr lang="en-US" sz="2200" dirty="0" err="1">
                  <a:solidFill>
                    <a:srgbClr val="000000"/>
                  </a:solidFill>
                  <a:latin typeface="Poppins Light"/>
                </a:rPr>
                <a:t>dans</a:t>
              </a:r>
              <a:r>
                <a:rPr lang="en-US" sz="2200" dirty="0">
                  <a:solidFill>
                    <a:srgbClr val="000000"/>
                  </a:solidFill>
                  <a:latin typeface="Poppins Light"/>
                </a:rPr>
                <a:t> le cadre du CEC</a:t>
              </a:r>
            </a:p>
            <a:p>
              <a:pPr marL="342900" lvl="0" indent="-342900">
                <a:lnSpc>
                  <a:spcPts val="3000"/>
                </a:lnSpc>
                <a:buFontTx/>
                <a:buChar char="-"/>
              </a:pPr>
              <a:r>
                <a:rPr lang="en-US" sz="2200" dirty="0">
                  <a:solidFill>
                    <a:srgbClr val="000000"/>
                  </a:solidFill>
                  <a:latin typeface="Poppins Light"/>
                </a:rPr>
                <a:t>Transmission des </a:t>
              </a:r>
              <a:r>
                <a:rPr lang="en-US" sz="2200" dirty="0" err="1">
                  <a:solidFill>
                    <a:srgbClr val="000000"/>
                  </a:solidFill>
                  <a:latin typeface="Poppins Light"/>
                </a:rPr>
                <a:t>données</a:t>
              </a:r>
              <a:r>
                <a:rPr lang="en-US" sz="2200" dirty="0">
                  <a:solidFill>
                    <a:srgbClr val="000000"/>
                  </a:solidFill>
                  <a:latin typeface="Poppins Light"/>
                </a:rPr>
                <a:t> </a:t>
              </a:r>
              <a:r>
                <a:rPr lang="en-US" sz="2200" dirty="0" err="1">
                  <a:solidFill>
                    <a:srgbClr val="000000"/>
                  </a:solidFill>
                  <a:latin typeface="Poppins Light"/>
                </a:rPr>
                <a:t>utiles</a:t>
              </a:r>
              <a:r>
                <a:rPr lang="en-US" sz="2200" dirty="0">
                  <a:solidFill>
                    <a:srgbClr val="000000"/>
                  </a:solidFill>
                  <a:latin typeface="Poppins Light"/>
                </a:rPr>
                <a:t> à la constitution des classes et à la </a:t>
              </a:r>
              <a:r>
                <a:rPr lang="en-US" sz="2200" dirty="0" err="1">
                  <a:solidFill>
                    <a:srgbClr val="000000"/>
                  </a:solidFill>
                  <a:latin typeface="Poppins Light"/>
                </a:rPr>
                <a:t>prise</a:t>
              </a:r>
              <a:r>
                <a:rPr lang="en-US" sz="2200" dirty="0">
                  <a:solidFill>
                    <a:srgbClr val="000000"/>
                  </a:solidFill>
                  <a:latin typeface="Poppins Light"/>
                </a:rPr>
                <a:t> </a:t>
              </a:r>
              <a:r>
                <a:rPr lang="en-US" sz="2200" dirty="0" err="1">
                  <a:solidFill>
                    <a:srgbClr val="000000"/>
                  </a:solidFill>
                  <a:latin typeface="Poppins Light"/>
                </a:rPr>
                <a:t>en</a:t>
              </a:r>
              <a:r>
                <a:rPr lang="en-US" sz="2200" dirty="0">
                  <a:solidFill>
                    <a:srgbClr val="000000"/>
                  </a:solidFill>
                  <a:latin typeface="Poppins Light"/>
                </a:rPr>
                <a:t> charge </a:t>
              </a:r>
              <a:r>
                <a:rPr lang="en-US" sz="2200" dirty="0" err="1">
                  <a:solidFill>
                    <a:srgbClr val="000000"/>
                  </a:solidFill>
                  <a:latin typeface="Poppins Light"/>
                </a:rPr>
                <a:t>rapide</a:t>
              </a:r>
              <a:r>
                <a:rPr lang="en-US" sz="2200" dirty="0">
                  <a:solidFill>
                    <a:srgbClr val="000000"/>
                  </a:solidFill>
                  <a:latin typeface="Poppins Light"/>
                </a:rPr>
                <a:t> des </a:t>
              </a:r>
              <a:r>
                <a:rPr lang="en-US" sz="2200" dirty="0" err="1">
                  <a:solidFill>
                    <a:srgbClr val="000000"/>
                  </a:solidFill>
                  <a:latin typeface="Poppins Light"/>
                </a:rPr>
                <a:t>besoins</a:t>
              </a:r>
              <a:r>
                <a:rPr lang="en-US" sz="2200" dirty="0">
                  <a:solidFill>
                    <a:srgbClr val="000000"/>
                  </a:solidFill>
                  <a:latin typeface="Poppins Light"/>
                </a:rPr>
                <a:t> </a:t>
              </a:r>
              <a:r>
                <a:rPr lang="en-US" sz="2200" dirty="0" err="1">
                  <a:solidFill>
                    <a:srgbClr val="000000"/>
                  </a:solidFill>
                  <a:latin typeface="Poppins Light"/>
                </a:rPr>
                <a:t>particuliers</a:t>
              </a:r>
              <a:r>
                <a:rPr lang="en-US" sz="2200" dirty="0">
                  <a:solidFill>
                    <a:srgbClr val="000000"/>
                  </a:solidFill>
                  <a:latin typeface="Poppins Light"/>
                </a:rPr>
                <a:t> des </a:t>
              </a:r>
              <a:r>
                <a:rPr lang="en-US" sz="2200" dirty="0" err="1">
                  <a:solidFill>
                    <a:srgbClr val="000000"/>
                  </a:solidFill>
                  <a:latin typeface="Poppins Light"/>
                </a:rPr>
                <a:t>élèves</a:t>
              </a:r>
              <a:r>
                <a:rPr lang="en-US" sz="2200" dirty="0">
                  <a:solidFill>
                    <a:srgbClr val="000000"/>
                  </a:solidFill>
                  <a:latin typeface="Poppins Light"/>
                </a:rPr>
                <a:t>.</a:t>
              </a:r>
            </a:p>
            <a:p>
              <a:pPr marL="342900" lvl="0" indent="-342900">
                <a:lnSpc>
                  <a:spcPts val="3000"/>
                </a:lnSpc>
                <a:buFontTx/>
                <a:buChar char="-"/>
              </a:pPr>
              <a:r>
                <a:rPr lang="en-US" sz="2200" dirty="0">
                  <a:solidFill>
                    <a:srgbClr val="000000"/>
                  </a:solidFill>
                  <a:latin typeface="Poppins Light"/>
                </a:rPr>
                <a:t>Regard des </a:t>
              </a:r>
              <a:r>
                <a:rPr lang="en-US" sz="2200" dirty="0" err="1">
                  <a:solidFill>
                    <a:srgbClr val="000000"/>
                  </a:solidFill>
                  <a:latin typeface="Poppins Light"/>
                </a:rPr>
                <a:t>enseignants</a:t>
              </a:r>
              <a:r>
                <a:rPr lang="en-US" sz="2200" dirty="0">
                  <a:solidFill>
                    <a:srgbClr val="000000"/>
                  </a:solidFill>
                  <a:latin typeface="Poppins Light"/>
                </a:rPr>
                <a:t> sur la constitution des classes</a:t>
              </a:r>
            </a:p>
            <a:p>
              <a:pPr marL="342900" lvl="0" indent="-342900">
                <a:lnSpc>
                  <a:spcPts val="3000"/>
                </a:lnSpc>
                <a:buFontTx/>
                <a:buChar char="-"/>
              </a:pPr>
              <a:r>
                <a:rPr lang="en-US" sz="2200" dirty="0" err="1">
                  <a:solidFill>
                    <a:srgbClr val="000000"/>
                  </a:solidFill>
                  <a:latin typeface="Poppins Light"/>
                </a:rPr>
                <a:t>Projets</a:t>
              </a:r>
              <a:r>
                <a:rPr lang="en-US" sz="2200" dirty="0">
                  <a:solidFill>
                    <a:srgbClr val="000000"/>
                  </a:solidFill>
                  <a:latin typeface="Poppins Light"/>
                </a:rPr>
                <a:t> </a:t>
              </a:r>
              <a:r>
                <a:rPr lang="en-US" sz="2200" dirty="0" err="1">
                  <a:solidFill>
                    <a:srgbClr val="000000"/>
                  </a:solidFill>
                  <a:latin typeface="Poppins Light"/>
                </a:rPr>
                <a:t>communs</a:t>
              </a:r>
              <a:endParaRPr lang="en-US" sz="2200" dirty="0">
                <a:solidFill>
                  <a:srgbClr val="000000"/>
                </a:solidFill>
                <a:latin typeface="Poppins Light"/>
              </a:endParaRPr>
            </a:p>
            <a:p>
              <a:pPr marL="342900" lvl="0" indent="-342900">
                <a:lnSpc>
                  <a:spcPts val="3000"/>
                </a:lnSpc>
                <a:buFontTx/>
                <a:buChar char="-"/>
              </a:pPr>
              <a:r>
                <a:rPr lang="en-US" sz="2200" dirty="0" err="1">
                  <a:solidFill>
                    <a:srgbClr val="000000"/>
                  </a:solidFill>
                  <a:latin typeface="Poppins Light"/>
                </a:rPr>
                <a:t>Réunion</a:t>
              </a:r>
              <a:r>
                <a:rPr lang="en-US" sz="2200" dirty="0">
                  <a:solidFill>
                    <a:srgbClr val="000000"/>
                  </a:solidFill>
                  <a:latin typeface="Poppins Light"/>
                </a:rPr>
                <a:t> de presentation du college aux </a:t>
              </a:r>
              <a:r>
                <a:rPr lang="en-US" sz="2200" dirty="0" err="1">
                  <a:solidFill>
                    <a:srgbClr val="000000"/>
                  </a:solidFill>
                  <a:latin typeface="Poppins Light"/>
                </a:rPr>
                <a:t>familles</a:t>
              </a:r>
              <a:endParaRPr lang="en-US" sz="2200" dirty="0">
                <a:solidFill>
                  <a:srgbClr val="000000"/>
                </a:solidFill>
                <a:latin typeface="Poppins Light"/>
              </a:endParaRPr>
            </a:p>
            <a:p>
              <a:pPr marL="342900" lvl="0" indent="-342900">
                <a:lnSpc>
                  <a:spcPts val="3000"/>
                </a:lnSpc>
                <a:buFontTx/>
                <a:buChar char="-"/>
              </a:pPr>
              <a:r>
                <a:rPr lang="en-US" sz="2200" dirty="0" err="1">
                  <a:solidFill>
                    <a:srgbClr val="000000"/>
                  </a:solidFill>
                  <a:latin typeface="Poppins Light"/>
                </a:rPr>
                <a:t>Visite</a:t>
              </a:r>
              <a:r>
                <a:rPr lang="en-US" sz="2200" dirty="0">
                  <a:solidFill>
                    <a:srgbClr val="000000"/>
                  </a:solidFill>
                  <a:latin typeface="Poppins Light"/>
                </a:rPr>
                <a:t> du college par les </a:t>
              </a:r>
              <a:r>
                <a:rPr lang="en-US" sz="2200" dirty="0" err="1">
                  <a:solidFill>
                    <a:srgbClr val="000000"/>
                  </a:solidFill>
                  <a:latin typeface="Poppins Light"/>
                </a:rPr>
                <a:t>élèves</a:t>
              </a:r>
              <a:r>
                <a:rPr lang="en-US" sz="2200" dirty="0">
                  <a:solidFill>
                    <a:srgbClr val="000000"/>
                  </a:solidFill>
                  <a:latin typeface="Poppins Light"/>
                </a:rPr>
                <a:t> de CM2</a:t>
              </a:r>
            </a:p>
            <a:p>
              <a:pPr marL="342900" lvl="0" indent="-342900">
                <a:lnSpc>
                  <a:spcPts val="3000"/>
                </a:lnSpc>
                <a:buFontTx/>
                <a:buChar char="-"/>
              </a:pPr>
              <a:r>
                <a:rPr lang="en-US" sz="2200" dirty="0" err="1">
                  <a:solidFill>
                    <a:srgbClr val="000000"/>
                  </a:solidFill>
                  <a:latin typeface="Poppins Light"/>
                </a:rPr>
                <a:t>Portes</a:t>
              </a:r>
              <a:r>
                <a:rPr lang="en-US" sz="2200" dirty="0">
                  <a:solidFill>
                    <a:srgbClr val="000000"/>
                  </a:solidFill>
                  <a:latin typeface="Poppins Light"/>
                </a:rPr>
                <a:t> </a:t>
              </a:r>
              <a:r>
                <a:rPr lang="en-US" sz="2200" dirty="0" err="1">
                  <a:solidFill>
                    <a:srgbClr val="000000"/>
                  </a:solidFill>
                  <a:latin typeface="Poppins Light"/>
                </a:rPr>
                <a:t>ouvertes</a:t>
              </a:r>
              <a:endParaRPr lang="en-US" sz="2200" dirty="0">
                <a:solidFill>
                  <a:srgbClr val="000000"/>
                </a:solidFill>
                <a:latin typeface="Poppins Light"/>
              </a:endParaRPr>
            </a:p>
          </p:txBody>
        </p:sp>
        <p:sp>
          <p:nvSpPr>
            <p:cNvPr id="7" name="TextBox 7"/>
            <p:cNvSpPr txBox="1"/>
            <p:nvPr/>
          </p:nvSpPr>
          <p:spPr>
            <a:xfrm>
              <a:off x="-1151582" y="-28575"/>
              <a:ext cx="9499600" cy="2000548"/>
            </a:xfrm>
            <a:prstGeom prst="rect">
              <a:avLst/>
            </a:prstGeom>
          </p:spPr>
          <p:txBody>
            <a:bodyPr wrap="square" lIns="0" tIns="0" rIns="0" bIns="0" rtlCol="0" anchor="t">
              <a:spAutoFit/>
            </a:bodyPr>
            <a:lstStyle/>
            <a:p>
              <a:pPr>
                <a:lnSpc>
                  <a:spcPts val="3899"/>
                </a:lnSpc>
              </a:pPr>
              <a:r>
                <a:rPr lang="en-US" sz="2999" dirty="0">
                  <a:solidFill>
                    <a:srgbClr val="000000"/>
                  </a:solidFill>
                  <a:latin typeface="Poppins Medium"/>
                </a:rPr>
                <a:t>Un travail de collaboration </a:t>
              </a:r>
              <a:r>
                <a:rPr lang="en-US" sz="2999" dirty="0" err="1">
                  <a:solidFill>
                    <a:srgbClr val="000000"/>
                  </a:solidFill>
                  <a:latin typeface="Poppins Medium"/>
                </a:rPr>
                <a:t>école</a:t>
              </a:r>
              <a:r>
                <a:rPr lang="en-US" sz="2999" dirty="0">
                  <a:solidFill>
                    <a:srgbClr val="000000"/>
                  </a:solidFill>
                  <a:latin typeface="Poppins Medium"/>
                </a:rPr>
                <a:t>-college pour </a:t>
              </a:r>
              <a:r>
                <a:rPr lang="en-US" sz="2999" dirty="0" err="1">
                  <a:solidFill>
                    <a:srgbClr val="000000"/>
                  </a:solidFill>
                  <a:latin typeface="Poppins Medium"/>
                </a:rPr>
                <a:t>favoriser</a:t>
              </a:r>
              <a:r>
                <a:rPr lang="en-US" sz="2999" dirty="0">
                  <a:solidFill>
                    <a:srgbClr val="000000"/>
                  </a:solidFill>
                  <a:latin typeface="Poppins Medium"/>
                </a:rPr>
                <a:t> et preparer le passage au </a:t>
              </a:r>
              <a:r>
                <a:rPr lang="en-US" sz="2999" dirty="0" err="1">
                  <a:solidFill>
                    <a:srgbClr val="000000"/>
                  </a:solidFill>
                  <a:latin typeface="Poppins Medium"/>
                </a:rPr>
                <a:t>collège</a:t>
              </a:r>
              <a:endParaRPr lang="en-US" sz="2999" dirty="0">
                <a:solidFill>
                  <a:srgbClr val="000000"/>
                </a:solidFill>
                <a:latin typeface="Poppins Medium"/>
              </a:endParaRPr>
            </a:p>
          </p:txBody>
        </p:sp>
      </p:grpSp>
      <p:grpSp>
        <p:nvGrpSpPr>
          <p:cNvPr id="11" name="Group 11"/>
          <p:cNvGrpSpPr/>
          <p:nvPr/>
        </p:nvGrpSpPr>
        <p:grpSpPr>
          <a:xfrm>
            <a:off x="9906000" y="6403975"/>
            <a:ext cx="7177271" cy="3023668"/>
            <a:chOff x="-177259" y="-2023772"/>
            <a:chExt cx="8348017" cy="4031560"/>
          </a:xfrm>
        </p:grpSpPr>
        <p:sp>
          <p:nvSpPr>
            <p:cNvPr id="12" name="TextBox 12"/>
            <p:cNvSpPr txBox="1"/>
            <p:nvPr/>
          </p:nvSpPr>
          <p:spPr>
            <a:xfrm>
              <a:off x="-177259" y="-557019"/>
              <a:ext cx="8348017" cy="2564807"/>
            </a:xfrm>
            <a:prstGeom prst="rect">
              <a:avLst/>
            </a:prstGeom>
          </p:spPr>
          <p:txBody>
            <a:bodyPr lIns="0" tIns="0" rIns="0" bIns="0" rtlCol="0" anchor="t">
              <a:spAutoFit/>
            </a:bodyPr>
            <a:lstStyle/>
            <a:p>
              <a:pPr marL="0" lvl="0" indent="0">
                <a:lnSpc>
                  <a:spcPts val="3000"/>
                </a:lnSpc>
              </a:pPr>
              <a:r>
                <a:rPr lang="en-US" sz="2000" dirty="0">
                  <a:solidFill>
                    <a:srgbClr val="000000"/>
                  </a:solidFill>
                  <a:latin typeface="Poppins Light"/>
                </a:rPr>
                <a:t>- </a:t>
              </a:r>
              <a:r>
                <a:rPr lang="en-US" sz="2200" dirty="0">
                  <a:solidFill>
                    <a:srgbClr val="000000"/>
                  </a:solidFill>
                  <a:latin typeface="Poppins Light"/>
                </a:rPr>
                <a:t>ULIS</a:t>
              </a:r>
            </a:p>
            <a:p>
              <a:pPr marL="0" lvl="0" indent="0">
                <a:lnSpc>
                  <a:spcPts val="3000"/>
                </a:lnSpc>
              </a:pPr>
              <a:r>
                <a:rPr lang="en-US" sz="2200" dirty="0">
                  <a:solidFill>
                    <a:srgbClr val="000000"/>
                  </a:solidFill>
                  <a:latin typeface="Poppins Light"/>
                </a:rPr>
                <a:t>- SEGPA</a:t>
              </a:r>
            </a:p>
            <a:p>
              <a:pPr lvl="0">
                <a:lnSpc>
                  <a:spcPts val="3000"/>
                </a:lnSpc>
              </a:pPr>
              <a:r>
                <a:rPr lang="en-US" sz="2200" dirty="0">
                  <a:solidFill>
                    <a:srgbClr val="000000"/>
                  </a:solidFill>
                  <a:latin typeface="Poppins Light"/>
                </a:rPr>
                <a:t>- </a:t>
              </a:r>
              <a:r>
                <a:rPr lang="en-US" sz="2200" dirty="0" err="1">
                  <a:solidFill>
                    <a:srgbClr val="000000"/>
                  </a:solidFill>
                  <a:latin typeface="Poppins Light"/>
                </a:rPr>
                <a:t>Dispositif</a:t>
              </a:r>
              <a:r>
                <a:rPr lang="en-US" sz="2200" dirty="0">
                  <a:solidFill>
                    <a:srgbClr val="000000"/>
                  </a:solidFill>
                  <a:latin typeface="Poppins Light"/>
                </a:rPr>
                <a:t> O2</a:t>
              </a:r>
            </a:p>
            <a:p>
              <a:pPr lvl="0">
                <a:lnSpc>
                  <a:spcPts val="3000"/>
                </a:lnSpc>
              </a:pPr>
              <a:r>
                <a:rPr lang="en-US" sz="2200" dirty="0">
                  <a:solidFill>
                    <a:srgbClr val="000000"/>
                  </a:solidFill>
                  <a:latin typeface="Poppins Light"/>
                </a:rPr>
                <a:t>- </a:t>
              </a:r>
              <a:r>
                <a:rPr lang="en-US" sz="2200" dirty="0" err="1">
                  <a:solidFill>
                    <a:srgbClr val="000000"/>
                  </a:solidFill>
                  <a:latin typeface="Poppins Light"/>
                </a:rPr>
                <a:t>Dispositif</a:t>
              </a:r>
              <a:r>
                <a:rPr lang="en-US" sz="2200" dirty="0">
                  <a:solidFill>
                    <a:srgbClr val="000000"/>
                  </a:solidFill>
                  <a:latin typeface="Poppins Light"/>
                </a:rPr>
                <a:t> WIFI</a:t>
              </a:r>
            </a:p>
            <a:p>
              <a:pPr lvl="0">
                <a:lnSpc>
                  <a:spcPts val="3000"/>
                </a:lnSpc>
              </a:pPr>
              <a:r>
                <a:rPr lang="en-US" sz="2200" dirty="0">
                  <a:solidFill>
                    <a:srgbClr val="000000"/>
                  </a:solidFill>
                  <a:latin typeface="Poppins Light"/>
                </a:rPr>
                <a:t>- Oreille de Camus</a:t>
              </a:r>
            </a:p>
          </p:txBody>
        </p:sp>
        <p:sp>
          <p:nvSpPr>
            <p:cNvPr id="13" name="TextBox 13"/>
            <p:cNvSpPr txBox="1"/>
            <p:nvPr/>
          </p:nvSpPr>
          <p:spPr>
            <a:xfrm>
              <a:off x="88630" y="-2023772"/>
              <a:ext cx="8082128" cy="1231107"/>
            </a:xfrm>
            <a:prstGeom prst="rect">
              <a:avLst/>
            </a:prstGeom>
          </p:spPr>
          <p:txBody>
            <a:bodyPr wrap="square" lIns="0" tIns="0" rIns="0" bIns="0" rtlCol="0" anchor="t">
              <a:spAutoFit/>
            </a:bodyPr>
            <a:lstStyle/>
            <a:p>
              <a:pPr>
                <a:lnSpc>
                  <a:spcPts val="3607"/>
                </a:lnSpc>
              </a:pPr>
              <a:r>
                <a:rPr lang="en-US" sz="2774" dirty="0">
                  <a:solidFill>
                    <a:srgbClr val="000000"/>
                  </a:solidFill>
                  <a:latin typeface="Poppins Medium"/>
                </a:rPr>
                <a:t>Des </a:t>
              </a:r>
              <a:r>
                <a:rPr lang="en-US" sz="2774" dirty="0" err="1">
                  <a:solidFill>
                    <a:srgbClr val="000000"/>
                  </a:solidFill>
                  <a:latin typeface="Poppins Medium"/>
                </a:rPr>
                <a:t>dispositifs</a:t>
              </a:r>
              <a:r>
                <a:rPr lang="en-US" sz="2774" dirty="0">
                  <a:solidFill>
                    <a:srgbClr val="000000"/>
                  </a:solidFill>
                  <a:latin typeface="Poppins Medium"/>
                </a:rPr>
                <a:t> au service de la </a:t>
              </a:r>
              <a:r>
                <a:rPr lang="en-US" sz="2774" dirty="0" err="1">
                  <a:solidFill>
                    <a:srgbClr val="000000"/>
                  </a:solidFill>
                  <a:latin typeface="Poppins Medium"/>
                </a:rPr>
                <a:t>réussite</a:t>
              </a:r>
              <a:r>
                <a:rPr lang="en-US" sz="2774" dirty="0">
                  <a:solidFill>
                    <a:srgbClr val="000000"/>
                  </a:solidFill>
                  <a:latin typeface="Poppins Medium"/>
                </a:rPr>
                <a:t> de </a:t>
              </a:r>
              <a:r>
                <a:rPr lang="en-US" sz="2774" dirty="0" err="1">
                  <a:solidFill>
                    <a:srgbClr val="000000"/>
                  </a:solidFill>
                  <a:latin typeface="Poppins Medium"/>
                </a:rPr>
                <a:t>chaque</a:t>
              </a:r>
              <a:r>
                <a:rPr lang="en-US" sz="2774" dirty="0">
                  <a:solidFill>
                    <a:srgbClr val="000000"/>
                  </a:solidFill>
                  <a:latin typeface="Poppins Medium"/>
                </a:rPr>
                <a:t> </a:t>
              </a:r>
              <a:r>
                <a:rPr lang="en-US" sz="2774" dirty="0" err="1">
                  <a:solidFill>
                    <a:srgbClr val="000000"/>
                  </a:solidFill>
                  <a:latin typeface="Poppins Medium"/>
                </a:rPr>
                <a:t>élève</a:t>
              </a:r>
              <a:r>
                <a:rPr lang="en-US" sz="2774" dirty="0">
                  <a:solidFill>
                    <a:srgbClr val="000000"/>
                  </a:solidFill>
                  <a:latin typeface="Poppins Medium"/>
                </a:rPr>
                <a: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76600" y="-1896909"/>
            <a:ext cx="13349835" cy="145304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03319">
            <a:off x="6572315" y="-1144200"/>
            <a:ext cx="14128861" cy="15378352"/>
          </a:xfrm>
          <a:prstGeom prst="rect">
            <a:avLst/>
          </a:prstGeom>
        </p:spPr>
      </p:pic>
      <p:sp>
        <p:nvSpPr>
          <p:cNvPr id="6" name="TextBox 6"/>
          <p:cNvSpPr txBox="1"/>
          <p:nvPr/>
        </p:nvSpPr>
        <p:spPr>
          <a:xfrm>
            <a:off x="1028700" y="4039839"/>
            <a:ext cx="7143612" cy="821379"/>
          </a:xfrm>
          <a:prstGeom prst="rect">
            <a:avLst/>
          </a:prstGeom>
        </p:spPr>
        <p:txBody>
          <a:bodyPr lIns="0" tIns="0" rIns="0" bIns="0" rtlCol="0" anchor="t">
            <a:spAutoFit/>
          </a:bodyPr>
          <a:lstStyle/>
          <a:p>
            <a:pPr algn="ctr">
              <a:lnSpc>
                <a:spcPts val="5880"/>
              </a:lnSpc>
            </a:pPr>
            <a:r>
              <a:rPr lang="en-US" sz="6600" dirty="0">
                <a:solidFill>
                  <a:srgbClr val="000000"/>
                </a:solidFill>
                <a:latin typeface="Poppins Medium"/>
              </a:rPr>
              <a:t>DATES A RETENIR</a:t>
            </a:r>
          </a:p>
        </p:txBody>
      </p:sp>
      <p:sp>
        <p:nvSpPr>
          <p:cNvPr id="8" name="TextBox 8"/>
          <p:cNvSpPr txBox="1"/>
          <p:nvPr/>
        </p:nvSpPr>
        <p:spPr>
          <a:xfrm>
            <a:off x="9975292" y="5753414"/>
            <a:ext cx="7123726" cy="461665"/>
          </a:xfrm>
          <a:prstGeom prst="rect">
            <a:avLst/>
          </a:prstGeom>
        </p:spPr>
        <p:txBody>
          <a:bodyPr lIns="0" tIns="0" rIns="0" bIns="0" rtlCol="0" anchor="t">
            <a:spAutoFit/>
          </a:bodyPr>
          <a:lstStyle/>
          <a:p>
            <a:pPr algn="ctr">
              <a:lnSpc>
                <a:spcPts val="3600"/>
              </a:lnSpc>
            </a:pPr>
            <a:r>
              <a:rPr lang="en-US" sz="2400" dirty="0">
                <a:solidFill>
                  <a:srgbClr val="000000"/>
                </a:solidFill>
                <a:latin typeface="Poppins Light"/>
              </a:rPr>
              <a:t>.</a:t>
            </a:r>
          </a:p>
        </p:txBody>
      </p:sp>
      <p:sp>
        <p:nvSpPr>
          <p:cNvPr id="10" name="Rectangle 9"/>
          <p:cNvSpPr/>
          <p:nvPr/>
        </p:nvSpPr>
        <p:spPr>
          <a:xfrm>
            <a:off x="9129060" y="5368307"/>
            <a:ext cx="9144000" cy="3046988"/>
          </a:xfrm>
          <a:prstGeom prst="rect">
            <a:avLst/>
          </a:prstGeom>
        </p:spPr>
        <p:txBody>
          <a:bodyPr>
            <a:spAutoFit/>
          </a:bodyPr>
          <a:lstStyle/>
          <a:p>
            <a:pPr algn="just"/>
            <a:r>
              <a:rPr lang="fr-FR" sz="2400" b="1" u="sng" dirty="0">
                <a:solidFill>
                  <a:srgbClr val="000000"/>
                </a:solidFill>
                <a:latin typeface="Poppins Light"/>
              </a:rPr>
              <a:t>Inscriptions :</a:t>
            </a:r>
            <a:r>
              <a:rPr lang="fr-FR" sz="2400" dirty="0">
                <a:solidFill>
                  <a:srgbClr val="000000"/>
                </a:solidFill>
                <a:latin typeface="Poppins Light"/>
              </a:rPr>
              <a:t> vendredi 09 juin 17h30-20h00 et samedi 10 juin 9h00-12h00 </a:t>
            </a:r>
          </a:p>
          <a:p>
            <a:pPr algn="just"/>
            <a:endParaRPr lang="fr-FR" sz="2400" dirty="0">
              <a:solidFill>
                <a:srgbClr val="000000"/>
              </a:solidFill>
              <a:latin typeface="Poppins Light"/>
            </a:endParaRPr>
          </a:p>
          <a:p>
            <a:pPr algn="just"/>
            <a:r>
              <a:rPr lang="fr-FR" sz="2400" b="1" u="sng" dirty="0">
                <a:solidFill>
                  <a:srgbClr val="000000"/>
                </a:solidFill>
                <a:latin typeface="Poppins Light"/>
              </a:rPr>
              <a:t>Portes ouvertes </a:t>
            </a:r>
            <a:r>
              <a:rPr lang="fr-FR" sz="2400" dirty="0">
                <a:solidFill>
                  <a:srgbClr val="000000"/>
                </a:solidFill>
                <a:latin typeface="Poppins Light"/>
              </a:rPr>
              <a:t>: samedi 10 juin 9h00-12h00</a:t>
            </a:r>
          </a:p>
          <a:p>
            <a:pPr algn="just"/>
            <a:endParaRPr lang="fr-FR" sz="2400" dirty="0">
              <a:solidFill>
                <a:srgbClr val="000000"/>
              </a:solidFill>
              <a:latin typeface="Poppins Light"/>
            </a:endParaRPr>
          </a:p>
          <a:p>
            <a:pPr algn="just"/>
            <a:r>
              <a:rPr lang="fr-FR" sz="2400" b="1" u="sng" dirty="0">
                <a:solidFill>
                  <a:srgbClr val="000000"/>
                </a:solidFill>
                <a:latin typeface="Poppins Light"/>
              </a:rPr>
              <a:t>Rentrée des 6èmes </a:t>
            </a:r>
            <a:r>
              <a:rPr lang="fr-FR" sz="2400" dirty="0">
                <a:solidFill>
                  <a:srgbClr val="000000"/>
                </a:solidFill>
                <a:latin typeface="Poppins Light"/>
              </a:rPr>
              <a:t>: mardi 05 septembre 8h30-16h00         ( activités EPS l’après-midi)</a:t>
            </a:r>
          </a:p>
          <a:p>
            <a:pPr algn="just"/>
            <a:r>
              <a:rPr lang="fr-FR" sz="2400" dirty="0">
                <a:solidFill>
                  <a:srgbClr val="000000"/>
                </a:solidFill>
                <a:latin typeface="Poppins Light"/>
              </a:rPr>
              <a:t>9h-11h: réunion familles prévention réseaux sociaux et ENT</a:t>
            </a:r>
          </a:p>
        </p:txBody>
      </p:sp>
      <p:sp>
        <p:nvSpPr>
          <p:cNvPr id="11" name="TextBox 6"/>
          <p:cNvSpPr txBox="1"/>
          <p:nvPr/>
        </p:nvSpPr>
        <p:spPr>
          <a:xfrm>
            <a:off x="762000" y="6215079"/>
            <a:ext cx="7143612" cy="659796"/>
          </a:xfrm>
          <a:prstGeom prst="rect">
            <a:avLst/>
          </a:prstGeom>
        </p:spPr>
        <p:txBody>
          <a:bodyPr lIns="0" tIns="0" rIns="0" bIns="0" rtlCol="0" anchor="t">
            <a:spAutoFit/>
          </a:bodyPr>
          <a:lstStyle/>
          <a:p>
            <a:pPr algn="ctr">
              <a:lnSpc>
                <a:spcPts val="5880"/>
              </a:lnSpc>
            </a:pPr>
            <a:r>
              <a:rPr lang="en-US" sz="2400" b="1" u="sng" dirty="0">
                <a:solidFill>
                  <a:srgbClr val="000000"/>
                </a:solidFill>
                <a:latin typeface="Poppins Light"/>
              </a:rPr>
              <a:t>Email college:ce.0911255v@ac-Versailles.fr</a:t>
            </a:r>
          </a:p>
        </p:txBody>
      </p:sp>
      <p:sp>
        <p:nvSpPr>
          <p:cNvPr id="9" name="Rectangle 8">
            <a:extLst>
              <a:ext uri="{FF2B5EF4-FFF2-40B4-BE49-F238E27FC236}">
                <a16:creationId xmlns:a16="http://schemas.microsoft.com/office/drawing/2014/main" id="{EDF8315A-2C4C-4F11-A588-BDC9623726F6}"/>
              </a:ext>
            </a:extLst>
          </p:cNvPr>
          <p:cNvSpPr/>
          <p:nvPr/>
        </p:nvSpPr>
        <p:spPr>
          <a:xfrm>
            <a:off x="9042443" y="2066825"/>
            <a:ext cx="9144000" cy="2308324"/>
          </a:xfrm>
          <a:prstGeom prst="rect">
            <a:avLst/>
          </a:prstGeom>
        </p:spPr>
        <p:txBody>
          <a:bodyPr>
            <a:spAutoFit/>
          </a:bodyPr>
          <a:lstStyle/>
          <a:p>
            <a:pPr algn="just"/>
            <a:r>
              <a:rPr lang="fr-FR" sz="2400" b="1" dirty="0">
                <a:solidFill>
                  <a:srgbClr val="000000"/>
                </a:solidFill>
                <a:latin typeface="Poppins Light"/>
              </a:rPr>
              <a:t>La communication avec l’établissement se fait par l’ENT, téléphone ou mail</a:t>
            </a:r>
            <a:r>
              <a:rPr lang="fr-FR" sz="2400" dirty="0">
                <a:solidFill>
                  <a:srgbClr val="000000"/>
                </a:solidFill>
                <a:latin typeface="Poppins Light"/>
              </a:rPr>
              <a:t>.</a:t>
            </a:r>
          </a:p>
          <a:p>
            <a:pPr algn="just"/>
            <a:r>
              <a:rPr lang="fr-FR" sz="2400" dirty="0">
                <a:solidFill>
                  <a:srgbClr val="000000"/>
                </a:solidFill>
                <a:latin typeface="Poppins Light"/>
              </a:rPr>
              <a:t>Les familles recevront sur leurs boites mail un message du collège la semaine avant la rentrée scolaire pour rappeler les modalités de la rentrée des classes et leur codes de connexion à l’ENT.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241892" flipV="1">
            <a:off x="11341642" y="-4839795"/>
            <a:ext cx="8218989" cy="87204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76048">
            <a:off x="-2128971" y="6006123"/>
            <a:ext cx="6977297" cy="4570130"/>
          </a:xfrm>
          <a:prstGeom prst="rect">
            <a:avLst/>
          </a:prstGeom>
        </p:spPr>
      </p:pic>
      <p:sp>
        <p:nvSpPr>
          <p:cNvPr id="7" name="TextBox 7"/>
          <p:cNvSpPr txBox="1"/>
          <p:nvPr/>
        </p:nvSpPr>
        <p:spPr>
          <a:xfrm>
            <a:off x="12649200" y="6117911"/>
            <a:ext cx="5638800" cy="1874231"/>
          </a:xfrm>
          <a:prstGeom prst="rect">
            <a:avLst/>
          </a:prstGeom>
        </p:spPr>
        <p:txBody>
          <a:bodyPr wrap="square" lIns="0" tIns="0" rIns="0" bIns="0" rtlCol="0" anchor="t">
            <a:spAutoFit/>
          </a:bodyPr>
          <a:lstStyle/>
          <a:p>
            <a:pPr marL="0" lvl="0" indent="0">
              <a:lnSpc>
                <a:spcPts val="2851"/>
              </a:lnSpc>
            </a:pPr>
            <a:r>
              <a:rPr lang="en-US" sz="2800" dirty="0">
                <a:solidFill>
                  <a:srgbClr val="000000"/>
                </a:solidFill>
                <a:latin typeface="Poppins Medium"/>
              </a:rPr>
              <a:t>M </a:t>
            </a:r>
            <a:r>
              <a:rPr lang="en-US" sz="2800" dirty="0" err="1">
                <a:solidFill>
                  <a:srgbClr val="000000"/>
                </a:solidFill>
                <a:latin typeface="Poppins Medium"/>
              </a:rPr>
              <a:t>Rogez</a:t>
            </a:r>
            <a:r>
              <a:rPr lang="en-US" sz="2800" dirty="0">
                <a:solidFill>
                  <a:srgbClr val="000000"/>
                </a:solidFill>
                <a:latin typeface="Poppins Medium"/>
              </a:rPr>
              <a:t> </a:t>
            </a:r>
            <a:r>
              <a:rPr lang="en-US" sz="2800" dirty="0" err="1">
                <a:solidFill>
                  <a:srgbClr val="000000"/>
                </a:solidFill>
                <a:latin typeface="Poppins Medium"/>
              </a:rPr>
              <a:t>adjoint</a:t>
            </a:r>
            <a:r>
              <a:rPr lang="en-US" sz="2800" dirty="0">
                <a:solidFill>
                  <a:srgbClr val="000000"/>
                </a:solidFill>
                <a:latin typeface="Poppins Medium"/>
              </a:rPr>
              <a:t> </a:t>
            </a:r>
            <a:r>
              <a:rPr lang="en-US" sz="2800" dirty="0" err="1">
                <a:solidFill>
                  <a:srgbClr val="000000"/>
                </a:solidFill>
                <a:latin typeface="Poppins Medium"/>
              </a:rPr>
              <a:t>gestionnaire</a:t>
            </a:r>
            <a:endParaRPr lang="en-US" sz="2800" dirty="0">
              <a:solidFill>
                <a:srgbClr val="000000"/>
              </a:solidFill>
              <a:latin typeface="Poppins Medium"/>
            </a:endParaRPr>
          </a:p>
          <a:p>
            <a:pPr marL="0" lvl="0" indent="0">
              <a:lnSpc>
                <a:spcPts val="2851"/>
              </a:lnSpc>
            </a:pPr>
            <a:r>
              <a:rPr lang="en-US" sz="2800" dirty="0">
                <a:solidFill>
                  <a:srgbClr val="000000"/>
                </a:solidFill>
                <a:latin typeface="Poppins Medium"/>
                <a:hlinkClick r:id="rId6"/>
              </a:rPr>
              <a:t>Int.0911255v@ac-versailles.fr</a:t>
            </a:r>
            <a:endParaRPr lang="en-US" sz="2800" dirty="0">
              <a:solidFill>
                <a:srgbClr val="000000"/>
              </a:solidFill>
              <a:latin typeface="Poppins Medium"/>
            </a:endParaRPr>
          </a:p>
          <a:p>
            <a:pPr marL="0" lvl="0" indent="0">
              <a:lnSpc>
                <a:spcPts val="2851"/>
              </a:lnSpc>
            </a:pPr>
            <a:r>
              <a:rPr lang="en-US" sz="2800" dirty="0">
                <a:solidFill>
                  <a:srgbClr val="000000"/>
                </a:solidFill>
                <a:latin typeface="Poppins Medium"/>
                <a:hlinkClick r:id="rId7"/>
              </a:rPr>
              <a:t>Sec_int.091255v@ac-Versailles.fr</a:t>
            </a:r>
            <a:endParaRPr lang="en-US" sz="2800" dirty="0">
              <a:solidFill>
                <a:srgbClr val="000000"/>
              </a:solidFill>
              <a:latin typeface="Poppins Medium"/>
            </a:endParaRPr>
          </a:p>
          <a:p>
            <a:pPr marL="0" lvl="0" indent="0">
              <a:lnSpc>
                <a:spcPts val="2851"/>
              </a:lnSpc>
            </a:pPr>
            <a:endParaRPr lang="en-US" sz="2800" dirty="0">
              <a:solidFill>
                <a:srgbClr val="000000"/>
              </a:solidFill>
              <a:latin typeface="Poppins Medium"/>
            </a:endParaRPr>
          </a:p>
        </p:txBody>
      </p:sp>
      <p:sp>
        <p:nvSpPr>
          <p:cNvPr id="9" name="TextBox 9"/>
          <p:cNvSpPr txBox="1"/>
          <p:nvPr/>
        </p:nvSpPr>
        <p:spPr>
          <a:xfrm>
            <a:off x="533400" y="571500"/>
            <a:ext cx="6485562" cy="2557751"/>
          </a:xfrm>
          <a:prstGeom prst="rect">
            <a:avLst/>
          </a:prstGeom>
        </p:spPr>
        <p:txBody>
          <a:bodyPr lIns="0" tIns="0" rIns="0" bIns="0" rtlCol="0" anchor="t">
            <a:spAutoFit/>
          </a:bodyPr>
          <a:lstStyle/>
          <a:p>
            <a:pPr>
              <a:lnSpc>
                <a:spcPts val="6540"/>
              </a:lnSpc>
            </a:pPr>
            <a:r>
              <a:rPr lang="en-US" sz="6900" dirty="0">
                <a:solidFill>
                  <a:srgbClr val="000000"/>
                </a:solidFill>
                <a:latin typeface="Poppins Medium"/>
              </a:rPr>
              <a:t>L’INSCRIPTION AU SERVICE RESTAURATION</a:t>
            </a:r>
          </a:p>
        </p:txBody>
      </p:sp>
      <p:pic>
        <p:nvPicPr>
          <p:cNvPr id="10" name="Image 9">
            <a:extLst>
              <a:ext uri="{FF2B5EF4-FFF2-40B4-BE49-F238E27FC236}">
                <a16:creationId xmlns:a16="http://schemas.microsoft.com/office/drawing/2014/main" id="{3219BA0D-C9B6-46E0-AD0D-DE738F4B4B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5878" y="2933700"/>
            <a:ext cx="5956244" cy="71214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14" name="TextBox 14"/>
          <p:cNvSpPr txBox="1"/>
          <p:nvPr/>
        </p:nvSpPr>
        <p:spPr>
          <a:xfrm>
            <a:off x="282515" y="1409700"/>
            <a:ext cx="7505700" cy="2000548"/>
          </a:xfrm>
          <a:prstGeom prst="rect">
            <a:avLst/>
          </a:prstGeom>
        </p:spPr>
        <p:txBody>
          <a:bodyPr wrap="square" lIns="0" tIns="0" rIns="0" bIns="0" rtlCol="0" anchor="t">
            <a:spAutoFit/>
          </a:bodyPr>
          <a:lstStyle/>
          <a:p>
            <a:pPr>
              <a:lnSpc>
                <a:spcPts val="7800"/>
              </a:lnSpc>
            </a:pPr>
            <a:r>
              <a:rPr lang="en-US" sz="6500" dirty="0">
                <a:solidFill>
                  <a:srgbClr val="000000"/>
                </a:solidFill>
                <a:latin typeface="Poppins Medium"/>
              </a:rPr>
              <a:t>PRINCIPES DE FONCTIONNEMENT</a:t>
            </a:r>
          </a:p>
        </p:txBody>
      </p:sp>
      <p:sp>
        <p:nvSpPr>
          <p:cNvPr id="16" name="Rectangle 15"/>
          <p:cNvSpPr/>
          <p:nvPr/>
        </p:nvSpPr>
        <p:spPr>
          <a:xfrm>
            <a:off x="7086600" y="3924300"/>
            <a:ext cx="10515600" cy="5105244"/>
          </a:xfrm>
          <a:prstGeom prst="rect">
            <a:avLst/>
          </a:prstGeom>
        </p:spPr>
        <p:txBody>
          <a:bodyPr wrap="square">
            <a:spAutoFit/>
          </a:bodyPr>
          <a:lstStyle/>
          <a:p>
            <a:pPr marL="342900" indent="-342900">
              <a:lnSpc>
                <a:spcPts val="3000"/>
              </a:lnSpc>
              <a:buFontTx/>
              <a:buChar char="-"/>
            </a:pPr>
            <a:r>
              <a:rPr lang="fr-FR" sz="2800" dirty="0">
                <a:solidFill>
                  <a:srgbClr val="000000"/>
                </a:solidFill>
                <a:latin typeface="Poppins Light"/>
              </a:rPr>
              <a:t>Un élève est externe, ou demi-pensionnaire à la demande de la famille -&gt; dossier inscription.</a:t>
            </a:r>
          </a:p>
          <a:p>
            <a:pPr marL="342900" indent="-342900">
              <a:lnSpc>
                <a:spcPts val="3000"/>
              </a:lnSpc>
              <a:buFontTx/>
              <a:buChar char="-"/>
            </a:pPr>
            <a:endParaRPr lang="fr-FR" sz="2800" dirty="0">
              <a:solidFill>
                <a:srgbClr val="000000"/>
              </a:solidFill>
              <a:latin typeface="Poppins Light"/>
            </a:endParaRPr>
          </a:p>
          <a:p>
            <a:pPr marL="342900" indent="-342900">
              <a:lnSpc>
                <a:spcPts val="3000"/>
              </a:lnSpc>
              <a:buFontTx/>
              <a:buChar char="-"/>
            </a:pPr>
            <a:r>
              <a:rPr lang="fr-FR" sz="2800" dirty="0">
                <a:solidFill>
                  <a:srgbClr val="000000"/>
                </a:solidFill>
                <a:latin typeface="Poppins Light"/>
              </a:rPr>
              <a:t>Inscription à la demi-pension pour l’année scolaire entière, du premier au dernier jour. Obligatoirement sur les 4 jours de la semaine (lundi, mardi, jeudi, vendredi). </a:t>
            </a:r>
          </a:p>
          <a:p>
            <a:pPr>
              <a:lnSpc>
                <a:spcPts val="3000"/>
              </a:lnSpc>
            </a:pPr>
            <a:endParaRPr lang="fr-FR" sz="2800" dirty="0">
              <a:solidFill>
                <a:srgbClr val="000000"/>
              </a:solidFill>
              <a:latin typeface="Poppins Light"/>
            </a:endParaRPr>
          </a:p>
          <a:p>
            <a:pPr marL="571500" indent="-571500">
              <a:lnSpc>
                <a:spcPts val="3000"/>
              </a:lnSpc>
              <a:buFontTx/>
              <a:buChar char="-"/>
            </a:pPr>
            <a:r>
              <a:rPr lang="fr-FR" sz="2800" dirty="0">
                <a:solidFill>
                  <a:srgbClr val="000000"/>
                </a:solidFill>
                <a:latin typeface="Poppins Light"/>
              </a:rPr>
              <a:t>Pas de changement de régime possible en cours d’année, sauf sur dérogation accordée par le chef d’établissement.</a:t>
            </a:r>
          </a:p>
          <a:p>
            <a:pPr>
              <a:lnSpc>
                <a:spcPts val="3000"/>
              </a:lnSpc>
            </a:pPr>
            <a:endParaRPr lang="fr-FR" sz="2800" dirty="0">
              <a:solidFill>
                <a:srgbClr val="000000"/>
              </a:solidFill>
              <a:latin typeface="Poppins Light"/>
            </a:endParaRPr>
          </a:p>
          <a:p>
            <a:pPr marL="342900" indent="-342900">
              <a:lnSpc>
                <a:spcPts val="3000"/>
              </a:lnSpc>
              <a:buFontTx/>
              <a:buChar char="-"/>
            </a:pPr>
            <a:r>
              <a:rPr lang="fr-FR" sz="2800" dirty="0">
                <a:solidFill>
                  <a:srgbClr val="000000"/>
                </a:solidFill>
                <a:latin typeface="Poppins Light"/>
              </a:rPr>
              <a:t>Possibilité pour un élève externe de manger ponctuellement -&gt; plein tarif à 7,50 €</a:t>
            </a:r>
          </a:p>
        </p:txBody>
      </p:sp>
      <p:pic>
        <p:nvPicPr>
          <p:cNvPr id="17"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26060">
            <a:off x="-2877662" y="3912325"/>
            <a:ext cx="10310867" cy="8970454"/>
          </a:xfrm>
          <a:prstGeom prst="rect">
            <a:avLst/>
          </a:prstGeom>
        </p:spPr>
      </p:pic>
      <p:sp>
        <p:nvSpPr>
          <p:cNvPr id="5" name="Rectangle 4">
            <a:extLst>
              <a:ext uri="{FF2B5EF4-FFF2-40B4-BE49-F238E27FC236}">
                <a16:creationId xmlns:a16="http://schemas.microsoft.com/office/drawing/2014/main" id="{3C75317C-07D9-42F9-BF3F-CEC2FAB7F315}"/>
              </a:ext>
            </a:extLst>
          </p:cNvPr>
          <p:cNvSpPr/>
          <p:nvPr/>
        </p:nvSpPr>
        <p:spPr>
          <a:xfrm>
            <a:off x="7772400" y="649638"/>
            <a:ext cx="10515600" cy="1631216"/>
          </a:xfrm>
          <a:prstGeom prst="rect">
            <a:avLst/>
          </a:prstGeom>
        </p:spPr>
        <p:txBody>
          <a:bodyPr wrap="square">
            <a:spAutoFit/>
          </a:bodyPr>
          <a:lstStyle/>
          <a:p>
            <a:pPr>
              <a:lnSpc>
                <a:spcPts val="3000"/>
              </a:lnSpc>
            </a:pPr>
            <a:r>
              <a:rPr lang="fr-FR" sz="2400" dirty="0">
                <a:solidFill>
                  <a:srgbClr val="000000"/>
                </a:solidFill>
                <a:latin typeface="Poppins Light"/>
              </a:rPr>
              <a:t>Le service de restauration est organisé par le Conseil départemental de l’Essonne</a:t>
            </a:r>
          </a:p>
          <a:p>
            <a:pPr marL="457200" indent="-457200">
              <a:lnSpc>
                <a:spcPts val="3000"/>
              </a:lnSpc>
              <a:buFont typeface="Symbol" panose="05050102010706020507" pitchFamily="18" charset="2"/>
              <a:buChar char="Þ"/>
            </a:pPr>
            <a:r>
              <a:rPr lang="fr-FR" sz="2400" dirty="0">
                <a:solidFill>
                  <a:srgbClr val="000000"/>
                </a:solidFill>
                <a:latin typeface="Poppins Light"/>
              </a:rPr>
              <a:t>Marché alimentaire unique pour les 100 collèges de l’Essonne</a:t>
            </a:r>
          </a:p>
          <a:p>
            <a:pPr marL="457200" indent="-457200">
              <a:lnSpc>
                <a:spcPts val="3000"/>
              </a:lnSpc>
              <a:buFont typeface="Symbol" panose="05050102010706020507" pitchFamily="18" charset="2"/>
              <a:buChar char="Þ"/>
            </a:pPr>
            <a:r>
              <a:rPr lang="fr-FR" sz="2400" dirty="0">
                <a:solidFill>
                  <a:srgbClr val="000000"/>
                </a:solidFill>
                <a:latin typeface="Poppins Light"/>
              </a:rPr>
              <a:t>Règlement intérieur de la restauration spécifique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sp>
        <p:nvSpPr>
          <p:cNvPr id="4" name="TextBox 4"/>
          <p:cNvSpPr txBox="1"/>
          <p:nvPr/>
        </p:nvSpPr>
        <p:spPr>
          <a:xfrm>
            <a:off x="457201" y="800100"/>
            <a:ext cx="6789624" cy="2522485"/>
          </a:xfrm>
          <a:prstGeom prst="rect">
            <a:avLst/>
          </a:prstGeom>
        </p:spPr>
        <p:txBody>
          <a:bodyPr wrap="square" lIns="0" tIns="0" rIns="0" bIns="0" rtlCol="0" anchor="t">
            <a:spAutoFit/>
          </a:bodyPr>
          <a:lstStyle/>
          <a:p>
            <a:pPr>
              <a:lnSpc>
                <a:spcPts val="6360"/>
              </a:lnSpc>
            </a:pPr>
            <a:r>
              <a:rPr lang="en-US" sz="6900" dirty="0">
                <a:solidFill>
                  <a:srgbClr val="000000"/>
                </a:solidFill>
                <a:latin typeface="Poppins Medium"/>
              </a:rPr>
              <a:t>L’ACCES AU SERVICE RESTAURATION</a:t>
            </a:r>
          </a:p>
        </p:txBody>
      </p:sp>
      <p:sp>
        <p:nvSpPr>
          <p:cNvPr id="5" name="TextBox 5"/>
          <p:cNvSpPr txBox="1"/>
          <p:nvPr/>
        </p:nvSpPr>
        <p:spPr>
          <a:xfrm>
            <a:off x="9378897" y="1943100"/>
            <a:ext cx="6789623" cy="5670783"/>
          </a:xfrm>
          <a:prstGeom prst="rect">
            <a:avLst/>
          </a:prstGeom>
        </p:spPr>
        <p:txBody>
          <a:bodyPr wrap="square" lIns="0" tIns="0" rIns="0" bIns="0" rtlCol="0" anchor="t">
            <a:spAutoFit/>
          </a:bodyPr>
          <a:lstStyle/>
          <a:p>
            <a:r>
              <a:rPr lang="fr-FR" sz="2800" dirty="0">
                <a:solidFill>
                  <a:srgbClr val="000000"/>
                </a:solidFill>
                <a:latin typeface="Poppins Medium"/>
              </a:rPr>
              <a:t>Une carte d’accès est fournie à la rentrée en 6eme et valable pour 4 ans.</a:t>
            </a:r>
          </a:p>
          <a:p>
            <a:endParaRPr lang="fr-FR" sz="2800" dirty="0">
              <a:solidFill>
                <a:srgbClr val="000000"/>
              </a:solidFill>
              <a:latin typeface="Poppins Medium"/>
            </a:endParaRPr>
          </a:p>
          <a:p>
            <a:endParaRPr lang="fr-FR" sz="2800" dirty="0">
              <a:solidFill>
                <a:srgbClr val="000000"/>
              </a:solidFill>
              <a:latin typeface="Poppins Medium"/>
            </a:endParaRPr>
          </a:p>
          <a:p>
            <a:endParaRPr lang="fr-FR" sz="2800" dirty="0">
              <a:solidFill>
                <a:srgbClr val="000000"/>
              </a:solidFill>
              <a:latin typeface="Poppins Medium"/>
            </a:endParaRPr>
          </a:p>
          <a:p>
            <a:endParaRPr lang="fr-FR" sz="2800" dirty="0">
              <a:solidFill>
                <a:srgbClr val="000000"/>
              </a:solidFill>
              <a:latin typeface="Poppins Medium"/>
            </a:endParaRPr>
          </a:p>
          <a:p>
            <a:r>
              <a:rPr lang="fr-FR" sz="2800" dirty="0">
                <a:solidFill>
                  <a:srgbClr val="000000"/>
                </a:solidFill>
                <a:latin typeface="Poppins Medium"/>
              </a:rPr>
              <a:t>En cas de perte de la carte, il faut en acheter une nouvelle à l’intendance au tarif de 4 €.</a:t>
            </a:r>
          </a:p>
          <a:p>
            <a:r>
              <a:rPr lang="fr-FR" sz="2800" dirty="0">
                <a:solidFill>
                  <a:srgbClr val="000000"/>
                </a:solidFill>
                <a:latin typeface="Poppins Medium"/>
              </a:rPr>
              <a:t>Au 3ème passage sans carte en 15 jours = 1 heure de retenue. </a:t>
            </a:r>
          </a:p>
          <a:p>
            <a:pPr>
              <a:lnSpc>
                <a:spcPts val="3899"/>
              </a:lnSpc>
            </a:pPr>
            <a:r>
              <a:rPr lang="en-US" sz="2800" dirty="0">
                <a:solidFill>
                  <a:srgbClr val="000000"/>
                </a:solidFill>
                <a:latin typeface="Poppins Medium"/>
              </a:rPr>
              <a:t>.</a:t>
            </a:r>
          </a:p>
        </p:txBody>
      </p:sp>
      <p:pic>
        <p:nvPicPr>
          <p:cNvPr id="6" name="Picture 2" descr="Les cartes Turboself pour les établissements scolaires">
            <a:extLst>
              <a:ext uri="{FF2B5EF4-FFF2-40B4-BE49-F238E27FC236}">
                <a16:creationId xmlns:a16="http://schemas.microsoft.com/office/drawing/2014/main" id="{BD36CD2E-5D77-474B-981E-1817027CA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838700"/>
            <a:ext cx="4264590" cy="2843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93596" flipV="1">
            <a:off x="-5215569" y="-8061484"/>
            <a:ext cx="14744970" cy="175796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39927" y="-2074007"/>
            <a:ext cx="7798657" cy="8419602"/>
          </a:xfrm>
          <a:prstGeom prst="rect">
            <a:avLst/>
          </a:prstGeom>
        </p:spPr>
      </p:pic>
      <p:sp>
        <p:nvSpPr>
          <p:cNvPr id="5" name="TextBox 5"/>
          <p:cNvSpPr txBox="1"/>
          <p:nvPr/>
        </p:nvSpPr>
        <p:spPr>
          <a:xfrm>
            <a:off x="609600" y="461990"/>
            <a:ext cx="7540113" cy="1371529"/>
          </a:xfrm>
          <a:prstGeom prst="rect">
            <a:avLst/>
          </a:prstGeom>
        </p:spPr>
        <p:txBody>
          <a:bodyPr lIns="0" tIns="0" rIns="0" bIns="0" rtlCol="0" anchor="t">
            <a:spAutoFit/>
          </a:bodyPr>
          <a:lstStyle/>
          <a:p>
            <a:pPr>
              <a:lnSpc>
                <a:spcPts val="11519"/>
              </a:lnSpc>
            </a:pPr>
            <a:r>
              <a:rPr lang="en-US" sz="6900" dirty="0">
                <a:solidFill>
                  <a:srgbClr val="000000"/>
                </a:solidFill>
                <a:latin typeface="Poppins Medium"/>
              </a:rPr>
              <a:t>LE PAIEMENT</a:t>
            </a:r>
          </a:p>
        </p:txBody>
      </p:sp>
      <p:grpSp>
        <p:nvGrpSpPr>
          <p:cNvPr id="7" name="Group 7"/>
          <p:cNvGrpSpPr/>
          <p:nvPr/>
        </p:nvGrpSpPr>
        <p:grpSpPr>
          <a:xfrm>
            <a:off x="10287000" y="5753100"/>
            <a:ext cx="8775360" cy="2557202"/>
            <a:chOff x="-1320800" y="2361579"/>
            <a:chExt cx="11700480" cy="9891444"/>
          </a:xfrm>
        </p:grpSpPr>
        <p:sp>
          <p:nvSpPr>
            <p:cNvPr id="9" name="TextBox 9"/>
            <p:cNvSpPr txBox="1"/>
            <p:nvPr/>
          </p:nvSpPr>
          <p:spPr>
            <a:xfrm>
              <a:off x="-1320800" y="10467269"/>
              <a:ext cx="10379680" cy="1785754"/>
            </a:xfrm>
            <a:prstGeom prst="rect">
              <a:avLst/>
            </a:prstGeom>
          </p:spPr>
          <p:txBody>
            <a:bodyPr lIns="0" tIns="0" rIns="0" bIns="0" rtlCol="0" anchor="t">
              <a:spAutoFit/>
            </a:bodyPr>
            <a:lstStyle/>
            <a:p>
              <a:pPr>
                <a:lnSpc>
                  <a:spcPts val="3600"/>
                </a:lnSpc>
              </a:pPr>
              <a:endParaRPr lang="en-US" sz="2400" dirty="0">
                <a:solidFill>
                  <a:srgbClr val="000000"/>
                </a:solidFill>
                <a:latin typeface="Poppins Light"/>
              </a:endParaRPr>
            </a:p>
          </p:txBody>
        </p:sp>
        <p:sp>
          <p:nvSpPr>
            <p:cNvPr id="10" name="TextBox 10"/>
            <p:cNvSpPr txBox="1"/>
            <p:nvPr/>
          </p:nvSpPr>
          <p:spPr>
            <a:xfrm>
              <a:off x="0" y="2361579"/>
              <a:ext cx="10379680" cy="615553"/>
            </a:xfrm>
            <a:prstGeom prst="rect">
              <a:avLst/>
            </a:prstGeom>
          </p:spPr>
          <p:txBody>
            <a:bodyPr lIns="0" tIns="0" rIns="0" bIns="0" rtlCol="0" anchor="t">
              <a:spAutoFit/>
            </a:bodyPr>
            <a:lstStyle/>
            <a:p>
              <a:pPr>
                <a:lnSpc>
                  <a:spcPts val="3600"/>
                </a:lnSpc>
              </a:pPr>
              <a:endParaRPr lang="en-US" sz="2400" dirty="0">
                <a:solidFill>
                  <a:srgbClr val="000000"/>
                </a:solidFill>
                <a:latin typeface="Poppins Light"/>
              </a:endParaRPr>
            </a:p>
          </p:txBody>
        </p:sp>
      </p:grpSp>
      <p:pic>
        <p:nvPicPr>
          <p:cNvPr id="13" name="Picture 1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17323" t="8728" r="2548" b="13501"/>
          <a:stretch>
            <a:fillRect/>
          </a:stretch>
        </p:blipFill>
        <p:spPr>
          <a:xfrm>
            <a:off x="8282308" y="5832668"/>
            <a:ext cx="990600" cy="841708"/>
          </a:xfrm>
          <a:prstGeom prst="rect">
            <a:avLst/>
          </a:prstGeom>
        </p:spPr>
      </p:pic>
      <p:grpSp>
        <p:nvGrpSpPr>
          <p:cNvPr id="17" name="Group 7"/>
          <p:cNvGrpSpPr/>
          <p:nvPr/>
        </p:nvGrpSpPr>
        <p:grpSpPr>
          <a:xfrm>
            <a:off x="9601200" y="2257698"/>
            <a:ext cx="7980458" cy="3154710"/>
            <a:chOff x="-260931" y="942267"/>
            <a:chExt cx="10640611" cy="4206283"/>
          </a:xfrm>
        </p:grpSpPr>
        <p:sp>
          <p:nvSpPr>
            <p:cNvPr id="18" name="TextBox 9"/>
            <p:cNvSpPr txBox="1"/>
            <p:nvPr/>
          </p:nvSpPr>
          <p:spPr>
            <a:xfrm>
              <a:off x="-260931" y="942267"/>
              <a:ext cx="10379680" cy="4206283"/>
            </a:xfrm>
            <a:prstGeom prst="rect">
              <a:avLst/>
            </a:prstGeom>
          </p:spPr>
          <p:txBody>
            <a:bodyPr lIns="0" tIns="0" rIns="0" bIns="0" rtlCol="0" anchor="t">
              <a:spAutoFit/>
            </a:bodyPr>
            <a:lstStyle/>
            <a:p>
              <a:pPr marL="342900" indent="-342900">
                <a:lnSpc>
                  <a:spcPts val="3000"/>
                </a:lnSpc>
                <a:buFontTx/>
                <a:buChar char="-"/>
              </a:pPr>
              <a:r>
                <a:rPr lang="en-US" sz="2800" dirty="0">
                  <a:solidFill>
                    <a:srgbClr val="000000"/>
                  </a:solidFill>
                  <a:latin typeface="Poppins Light"/>
                </a:rPr>
                <a:t>F</a:t>
              </a:r>
              <a:r>
                <a:rPr lang="fr-FR" sz="2800" dirty="0" err="1">
                  <a:solidFill>
                    <a:srgbClr val="000000"/>
                  </a:solidFill>
                  <a:latin typeface="Poppins Light"/>
                </a:rPr>
                <a:t>orfait</a:t>
              </a:r>
              <a:r>
                <a:rPr lang="fr-FR" sz="2800" dirty="0">
                  <a:solidFill>
                    <a:srgbClr val="000000"/>
                  </a:solidFill>
                  <a:latin typeface="Poppins Light"/>
                </a:rPr>
                <a:t> annuel de 4 jours/semaine X </a:t>
              </a:r>
              <a:r>
                <a:rPr lang="fr-FR" sz="2800" dirty="0" err="1">
                  <a:solidFill>
                    <a:srgbClr val="000000"/>
                  </a:solidFill>
                  <a:latin typeface="Poppins Light"/>
                </a:rPr>
                <a:t>nbre</a:t>
              </a:r>
              <a:r>
                <a:rPr lang="fr-FR" sz="2800" dirty="0">
                  <a:solidFill>
                    <a:srgbClr val="000000"/>
                  </a:solidFill>
                  <a:latin typeface="Poppins Light"/>
                </a:rPr>
                <a:t> de jours d’école sur l’année</a:t>
              </a:r>
            </a:p>
            <a:p>
              <a:pPr>
                <a:lnSpc>
                  <a:spcPts val="3000"/>
                </a:lnSpc>
              </a:pPr>
              <a:endParaRPr lang="fr-FR" sz="2800" dirty="0">
                <a:solidFill>
                  <a:srgbClr val="000000"/>
                </a:solidFill>
                <a:latin typeface="Poppins Light"/>
              </a:endParaRPr>
            </a:p>
            <a:p>
              <a:pPr>
                <a:lnSpc>
                  <a:spcPts val="3000"/>
                </a:lnSpc>
              </a:pPr>
              <a:r>
                <a:rPr lang="fr-FR" sz="2800" dirty="0">
                  <a:solidFill>
                    <a:srgbClr val="000000"/>
                  </a:solidFill>
                  <a:latin typeface="Poppins Light"/>
                </a:rPr>
                <a:t>-Découpage en 3 trimestres:</a:t>
              </a:r>
            </a:p>
            <a:p>
              <a:pPr marL="0" lvl="1">
                <a:lnSpc>
                  <a:spcPts val="3000"/>
                </a:lnSpc>
              </a:pPr>
              <a:r>
                <a:rPr lang="fr-FR" sz="2800" dirty="0">
                  <a:solidFill>
                    <a:srgbClr val="000000"/>
                  </a:solidFill>
                  <a:latin typeface="Poppins Light"/>
                </a:rPr>
                <a:t>Septembre-décembre</a:t>
              </a:r>
            </a:p>
            <a:p>
              <a:pPr marL="0" lvl="1">
                <a:lnSpc>
                  <a:spcPts val="3000"/>
                </a:lnSpc>
              </a:pPr>
              <a:r>
                <a:rPr lang="fr-FR" sz="2800" dirty="0">
                  <a:solidFill>
                    <a:srgbClr val="000000"/>
                  </a:solidFill>
                  <a:latin typeface="Poppins Light"/>
                </a:rPr>
                <a:t>Janvier-mars</a:t>
              </a:r>
            </a:p>
            <a:p>
              <a:pPr marL="0" lvl="1">
                <a:lnSpc>
                  <a:spcPts val="3000"/>
                </a:lnSpc>
              </a:pPr>
              <a:r>
                <a:rPr lang="fr-FR" sz="2800" dirty="0">
                  <a:solidFill>
                    <a:srgbClr val="000000"/>
                  </a:solidFill>
                  <a:latin typeface="Poppins Light"/>
                </a:rPr>
                <a:t>Avril-juillet</a:t>
              </a:r>
            </a:p>
            <a:p>
              <a:pPr>
                <a:lnSpc>
                  <a:spcPts val="3600"/>
                </a:lnSpc>
              </a:pPr>
              <a:endParaRPr lang="en-US" sz="2400" dirty="0">
                <a:solidFill>
                  <a:srgbClr val="000000"/>
                </a:solidFill>
                <a:latin typeface="Poppins Light"/>
              </a:endParaRPr>
            </a:p>
          </p:txBody>
        </p:sp>
        <p:sp>
          <p:nvSpPr>
            <p:cNvPr id="19" name="TextBox 10"/>
            <p:cNvSpPr txBox="1"/>
            <p:nvPr/>
          </p:nvSpPr>
          <p:spPr>
            <a:xfrm>
              <a:off x="0" y="2361579"/>
              <a:ext cx="10379680" cy="615553"/>
            </a:xfrm>
            <a:prstGeom prst="rect">
              <a:avLst/>
            </a:prstGeom>
          </p:spPr>
          <p:txBody>
            <a:bodyPr lIns="0" tIns="0" rIns="0" bIns="0" rtlCol="0" anchor="t">
              <a:spAutoFit/>
            </a:bodyPr>
            <a:lstStyle/>
            <a:p>
              <a:pPr>
                <a:lnSpc>
                  <a:spcPts val="3600"/>
                </a:lnSpc>
              </a:pPr>
              <a:endParaRPr lang="en-US" sz="2400" dirty="0">
                <a:solidFill>
                  <a:srgbClr val="000000"/>
                </a:solidFill>
                <a:latin typeface="Poppins Light"/>
              </a:endParaRPr>
            </a:p>
          </p:txBody>
        </p:sp>
      </p:grpSp>
      <p:pic>
        <p:nvPicPr>
          <p:cNvPr id="21" name="Picture 1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17323" t="8728" r="2548" b="13501"/>
          <a:stretch>
            <a:fillRect/>
          </a:stretch>
        </p:blipFill>
        <p:spPr>
          <a:xfrm>
            <a:off x="8282308" y="2240853"/>
            <a:ext cx="990600" cy="841708"/>
          </a:xfrm>
          <a:prstGeom prst="rect">
            <a:avLst/>
          </a:prstGeom>
        </p:spPr>
      </p:pic>
      <p:sp>
        <p:nvSpPr>
          <p:cNvPr id="4" name="Rectangle 3"/>
          <p:cNvSpPr/>
          <p:nvPr/>
        </p:nvSpPr>
        <p:spPr>
          <a:xfrm>
            <a:off x="9716482" y="5912237"/>
            <a:ext cx="9144000" cy="2412199"/>
          </a:xfrm>
          <a:prstGeom prst="rect">
            <a:avLst/>
          </a:prstGeom>
        </p:spPr>
        <p:txBody>
          <a:bodyPr>
            <a:spAutoFit/>
          </a:bodyPr>
          <a:lstStyle/>
          <a:p>
            <a:pPr marL="342900" indent="-342900">
              <a:lnSpc>
                <a:spcPts val="3000"/>
              </a:lnSpc>
              <a:buFontTx/>
              <a:buChar char="-"/>
            </a:pPr>
            <a:r>
              <a:rPr lang="fr-FR" sz="2800" dirty="0">
                <a:solidFill>
                  <a:srgbClr val="000000"/>
                </a:solidFill>
                <a:latin typeface="Poppins Light"/>
              </a:rPr>
              <a:t>1 facture par trimestre</a:t>
            </a:r>
          </a:p>
          <a:p>
            <a:pPr marL="342900" indent="-342900">
              <a:lnSpc>
                <a:spcPts val="3000"/>
              </a:lnSpc>
              <a:buFontTx/>
              <a:buChar char="-"/>
            </a:pPr>
            <a:r>
              <a:rPr lang="fr-FR" sz="2800" dirty="0">
                <a:solidFill>
                  <a:srgbClr val="000000"/>
                </a:solidFill>
                <a:latin typeface="Poppins Light"/>
              </a:rPr>
              <a:t>Facture à régler sous 8 jours après réception.</a:t>
            </a:r>
          </a:p>
          <a:p>
            <a:pPr marL="342900" indent="-342900">
              <a:lnSpc>
                <a:spcPts val="3000"/>
              </a:lnSpc>
              <a:buFontTx/>
              <a:buChar char="-"/>
            </a:pPr>
            <a:r>
              <a:rPr lang="fr-FR" sz="2800" dirty="0">
                <a:solidFill>
                  <a:srgbClr val="000000"/>
                </a:solidFill>
                <a:latin typeface="Poppins Light"/>
              </a:rPr>
              <a:t>Règlement possible en ligne par CB, virement bancaire, chèque et espèces.</a:t>
            </a:r>
          </a:p>
          <a:p>
            <a:pPr marL="342900" indent="-342900">
              <a:lnSpc>
                <a:spcPts val="3000"/>
              </a:lnSpc>
              <a:buFontTx/>
              <a:buChar char="-"/>
            </a:pPr>
            <a:r>
              <a:rPr lang="fr-FR" sz="2800" dirty="0">
                <a:solidFill>
                  <a:srgbClr val="000000"/>
                </a:solidFill>
                <a:latin typeface="Poppins Light"/>
              </a:rPr>
              <a:t>Règlement obligatoire de toutes les factures avant la réinscription l’année suivante.</a:t>
            </a:r>
          </a:p>
        </p:txBody>
      </p:sp>
    </p:spTree>
    <p:extLst>
      <p:ext uri="{BB962C8B-B14F-4D97-AF65-F5344CB8AC3E}">
        <p14:creationId xmlns:p14="http://schemas.microsoft.com/office/powerpoint/2010/main" val="39885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93596" flipV="1">
            <a:off x="-3410086" y="-10171247"/>
            <a:ext cx="14744970" cy="1757969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39927" y="-2074007"/>
            <a:ext cx="7798657" cy="8419602"/>
          </a:xfrm>
          <a:prstGeom prst="rect">
            <a:avLst/>
          </a:prstGeom>
        </p:spPr>
      </p:pic>
      <p:sp>
        <p:nvSpPr>
          <p:cNvPr id="5" name="TextBox 5"/>
          <p:cNvSpPr txBox="1"/>
          <p:nvPr/>
        </p:nvSpPr>
        <p:spPr>
          <a:xfrm>
            <a:off x="609600" y="461990"/>
            <a:ext cx="7540113" cy="1371529"/>
          </a:xfrm>
          <a:prstGeom prst="rect">
            <a:avLst/>
          </a:prstGeom>
        </p:spPr>
        <p:txBody>
          <a:bodyPr lIns="0" tIns="0" rIns="0" bIns="0" rtlCol="0" anchor="t">
            <a:spAutoFit/>
          </a:bodyPr>
          <a:lstStyle/>
          <a:p>
            <a:pPr>
              <a:lnSpc>
                <a:spcPts val="11519"/>
              </a:lnSpc>
            </a:pPr>
            <a:r>
              <a:rPr lang="en-US" sz="6900" dirty="0">
                <a:solidFill>
                  <a:srgbClr val="000000"/>
                </a:solidFill>
                <a:latin typeface="Poppins Medium"/>
              </a:rPr>
              <a:t>LES TARIFS</a:t>
            </a:r>
          </a:p>
        </p:txBody>
      </p:sp>
      <p:sp>
        <p:nvSpPr>
          <p:cNvPr id="4" name="Rectangle 3"/>
          <p:cNvSpPr/>
          <p:nvPr/>
        </p:nvSpPr>
        <p:spPr>
          <a:xfrm>
            <a:off x="5181600" y="3162300"/>
            <a:ext cx="9144000" cy="4593565"/>
          </a:xfrm>
          <a:prstGeom prst="rect">
            <a:avLst/>
          </a:prstGeom>
        </p:spPr>
        <p:txBody>
          <a:bodyPr>
            <a:spAutoFit/>
          </a:bodyPr>
          <a:lstStyle/>
          <a:p>
            <a:pPr algn="just"/>
            <a:r>
              <a:rPr lang="fr-FR" sz="3000" b="1" dirty="0">
                <a:solidFill>
                  <a:srgbClr val="000000"/>
                </a:solidFill>
                <a:latin typeface="Poppins Light"/>
              </a:rPr>
              <a:t>Tarif modulé en fonction du quotient familial</a:t>
            </a:r>
            <a:r>
              <a:rPr lang="fr-FR" sz="3000" dirty="0">
                <a:solidFill>
                  <a:srgbClr val="000000"/>
                </a:solidFill>
                <a:latin typeface="Poppins Light"/>
              </a:rPr>
              <a:t>:</a:t>
            </a:r>
          </a:p>
          <a:p>
            <a:pPr algn="just"/>
            <a:endParaRPr lang="fr-FR" sz="3000" dirty="0">
              <a:solidFill>
                <a:srgbClr val="000000"/>
              </a:solidFill>
              <a:latin typeface="Poppins Light"/>
            </a:endParaRPr>
          </a:p>
          <a:p>
            <a:pPr algn="just"/>
            <a:r>
              <a:rPr lang="fr-FR" sz="3000" dirty="0">
                <a:solidFill>
                  <a:srgbClr val="000000"/>
                </a:solidFill>
                <a:latin typeface="Poppins Light"/>
              </a:rPr>
              <a:t>Il y a 9 tranches qui varient de 0,75 € à 4,89 € par repas (tarifs 2022-2023)</a:t>
            </a:r>
          </a:p>
          <a:p>
            <a:pPr marL="0" lvl="1" indent="0" algn="just">
              <a:spcBef>
                <a:spcPts val="900"/>
              </a:spcBef>
              <a:buNone/>
            </a:pPr>
            <a:r>
              <a:rPr lang="fr-FR" sz="3000" dirty="0">
                <a:solidFill>
                  <a:srgbClr val="000000"/>
                </a:solidFill>
                <a:latin typeface="Poppins Light"/>
              </a:rPr>
              <a:t>T2: 1,07 €</a:t>
            </a:r>
          </a:p>
          <a:p>
            <a:pPr marL="0" lvl="1" indent="0" algn="just">
              <a:spcBef>
                <a:spcPts val="900"/>
              </a:spcBef>
              <a:buNone/>
            </a:pPr>
            <a:r>
              <a:rPr lang="fr-FR" sz="3000" dirty="0">
                <a:solidFill>
                  <a:srgbClr val="000000"/>
                </a:solidFill>
                <a:latin typeface="Poppins Light"/>
              </a:rPr>
              <a:t>T3 : 1,35 €</a:t>
            </a:r>
          </a:p>
          <a:p>
            <a:pPr marL="0" lvl="1" indent="0" algn="just">
              <a:spcBef>
                <a:spcPts val="900"/>
              </a:spcBef>
              <a:buNone/>
            </a:pPr>
            <a:r>
              <a:rPr lang="fr-FR" sz="3000" dirty="0">
                <a:solidFill>
                  <a:srgbClr val="000000"/>
                </a:solidFill>
                <a:latin typeface="Poppins Light"/>
              </a:rPr>
              <a:t>T4 : 2,76 €</a:t>
            </a:r>
          </a:p>
          <a:p>
            <a:pPr algn="just"/>
            <a:endParaRPr lang="fr-FR" sz="3000" dirty="0">
              <a:solidFill>
                <a:srgbClr val="000000"/>
              </a:solidFill>
              <a:latin typeface="Poppins Light"/>
            </a:endParaRPr>
          </a:p>
          <a:p>
            <a:pPr algn="just"/>
            <a:r>
              <a:rPr lang="fr-FR" sz="3000" dirty="0">
                <a:solidFill>
                  <a:srgbClr val="000000"/>
                </a:solidFill>
                <a:latin typeface="Poppins Light"/>
              </a:rPr>
              <a:t>Tarif élève externe: 7,5 € le repas.</a:t>
            </a:r>
          </a:p>
        </p:txBody>
      </p:sp>
    </p:spTree>
    <p:extLst>
      <p:ext uri="{BB962C8B-B14F-4D97-AF65-F5344CB8AC3E}">
        <p14:creationId xmlns:p14="http://schemas.microsoft.com/office/powerpoint/2010/main" val="164152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93596" flipV="1">
            <a:off x="-4260833" y="-9104445"/>
            <a:ext cx="14744970" cy="175796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39927" y="-2074007"/>
            <a:ext cx="7798657" cy="8419602"/>
          </a:xfrm>
          <a:prstGeom prst="rect">
            <a:avLst/>
          </a:prstGeom>
        </p:spPr>
      </p:pic>
      <p:sp>
        <p:nvSpPr>
          <p:cNvPr id="5" name="TextBox 5"/>
          <p:cNvSpPr txBox="1"/>
          <p:nvPr/>
        </p:nvSpPr>
        <p:spPr>
          <a:xfrm>
            <a:off x="609600" y="461990"/>
            <a:ext cx="9144000" cy="2949525"/>
          </a:xfrm>
          <a:prstGeom prst="rect">
            <a:avLst/>
          </a:prstGeom>
        </p:spPr>
        <p:txBody>
          <a:bodyPr wrap="square" lIns="0" tIns="0" rIns="0" bIns="0" rtlCol="0" anchor="t">
            <a:spAutoFit/>
          </a:bodyPr>
          <a:lstStyle/>
          <a:p>
            <a:pPr>
              <a:lnSpc>
                <a:spcPts val="11519"/>
              </a:lnSpc>
            </a:pPr>
            <a:r>
              <a:rPr lang="en-US" sz="6900" dirty="0">
                <a:solidFill>
                  <a:srgbClr val="000000"/>
                </a:solidFill>
                <a:latin typeface="Poppins Medium"/>
              </a:rPr>
              <a:t>LE COUPON RESTAURATION</a:t>
            </a:r>
          </a:p>
        </p:txBody>
      </p:sp>
      <p:sp>
        <p:nvSpPr>
          <p:cNvPr id="4" name="Rectangle 3"/>
          <p:cNvSpPr/>
          <p:nvPr/>
        </p:nvSpPr>
        <p:spPr>
          <a:xfrm>
            <a:off x="6400800" y="3924300"/>
            <a:ext cx="9144000" cy="5016758"/>
          </a:xfrm>
          <a:prstGeom prst="rect">
            <a:avLst/>
          </a:prstGeom>
        </p:spPr>
        <p:txBody>
          <a:bodyPr>
            <a:spAutoFit/>
          </a:bodyPr>
          <a:lstStyle/>
          <a:p>
            <a:pPr algn="just"/>
            <a:r>
              <a:rPr lang="fr-FR" sz="3200" dirty="0">
                <a:solidFill>
                  <a:srgbClr val="000000"/>
                </a:solidFill>
                <a:latin typeface="Poppins Light"/>
              </a:rPr>
              <a:t>Pour déterminer le tarif applicable pour chaque enfant, </a:t>
            </a:r>
            <a:r>
              <a:rPr lang="fr-FR" sz="3200" b="1" u="sng" dirty="0">
                <a:solidFill>
                  <a:srgbClr val="000000"/>
                </a:solidFill>
                <a:latin typeface="Poppins Light"/>
              </a:rPr>
              <a:t>la famille doit effectuer </a:t>
            </a:r>
            <a:r>
              <a:rPr lang="fr-FR" sz="3200" dirty="0">
                <a:solidFill>
                  <a:srgbClr val="000000"/>
                </a:solidFill>
                <a:latin typeface="Poppins Light"/>
              </a:rPr>
              <a:t>le calcul en ligne sur le site internet du Département de l’Essonne.</a:t>
            </a:r>
          </a:p>
          <a:p>
            <a:pPr algn="just"/>
            <a:r>
              <a:rPr lang="fr-FR" sz="3200" dirty="0">
                <a:solidFill>
                  <a:srgbClr val="000000"/>
                </a:solidFill>
                <a:latin typeface="Poppins Light"/>
              </a:rPr>
              <a:t>Entre le 09 mai et le 09 juin.</a:t>
            </a:r>
          </a:p>
          <a:p>
            <a:pPr algn="just"/>
            <a:endParaRPr lang="fr-FR" sz="3200" dirty="0">
              <a:solidFill>
                <a:srgbClr val="000000"/>
              </a:solidFill>
              <a:latin typeface="Poppins Light"/>
            </a:endParaRPr>
          </a:p>
          <a:p>
            <a:pPr algn="just"/>
            <a:r>
              <a:rPr lang="fr-FR" sz="3200" dirty="0">
                <a:solidFill>
                  <a:srgbClr val="000000"/>
                </a:solidFill>
                <a:latin typeface="Poppins Light"/>
              </a:rPr>
              <a:t>Site internet: </a:t>
            </a:r>
            <a:r>
              <a:rPr lang="fr-FR" sz="3200" dirty="0">
                <a:solidFill>
                  <a:srgbClr val="000000"/>
                </a:solidFill>
                <a:latin typeface="Poppins Light"/>
                <a:hlinkClick r:id="rId6"/>
              </a:rPr>
              <a:t>essonne.fr/restauration-scolaire</a:t>
            </a:r>
            <a:endParaRPr lang="fr-FR" sz="3200" dirty="0">
              <a:solidFill>
                <a:srgbClr val="000000"/>
              </a:solidFill>
              <a:latin typeface="Poppins Light"/>
            </a:endParaRPr>
          </a:p>
          <a:p>
            <a:pPr algn="just"/>
            <a:r>
              <a:rPr lang="fr-FR" sz="3200" dirty="0">
                <a:solidFill>
                  <a:srgbClr val="000000"/>
                </a:solidFill>
                <a:latin typeface="Poppins Light"/>
              </a:rPr>
              <a:t>Vidéo d’explication consultable sur l’ENT: </a:t>
            </a:r>
            <a:r>
              <a:rPr lang="fr-FR" sz="3200" dirty="0">
                <a:solidFill>
                  <a:srgbClr val="000000"/>
                </a:solidFill>
                <a:latin typeface="Poppins Light"/>
                <a:hlinkClick r:id="rId7"/>
              </a:rPr>
              <a:t>Lien sur </a:t>
            </a:r>
            <a:r>
              <a:rPr lang="fr-FR" sz="3200" dirty="0" err="1">
                <a:solidFill>
                  <a:srgbClr val="000000"/>
                </a:solidFill>
                <a:latin typeface="Poppins Light"/>
                <a:hlinkClick r:id="rId7"/>
              </a:rPr>
              <a:t>youtube</a:t>
            </a:r>
            <a:endParaRPr lang="fr-FR" sz="3200" dirty="0">
              <a:solidFill>
                <a:srgbClr val="000000"/>
              </a:solidFill>
              <a:latin typeface="Poppins Light"/>
            </a:endParaRPr>
          </a:p>
        </p:txBody>
      </p:sp>
    </p:spTree>
    <p:extLst>
      <p:ext uri="{BB962C8B-B14F-4D97-AF65-F5344CB8AC3E}">
        <p14:creationId xmlns:p14="http://schemas.microsoft.com/office/powerpoint/2010/main" val="218019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972545">
            <a:off x="-3498706" y="-5396591"/>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008877" y="-702589"/>
            <a:ext cx="17375562" cy="18435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26060">
            <a:off x="-2344091" y="4939779"/>
            <a:ext cx="10310867" cy="8970454"/>
          </a:xfrm>
          <a:prstGeom prst="rect">
            <a:avLst/>
          </a:prstGeom>
        </p:spPr>
      </p:pic>
      <p:sp>
        <p:nvSpPr>
          <p:cNvPr id="5" name="TextBox 5"/>
          <p:cNvSpPr txBox="1"/>
          <p:nvPr/>
        </p:nvSpPr>
        <p:spPr>
          <a:xfrm>
            <a:off x="1028700" y="1792531"/>
            <a:ext cx="16230600" cy="1077218"/>
          </a:xfrm>
          <a:prstGeom prst="rect">
            <a:avLst/>
          </a:prstGeom>
        </p:spPr>
        <p:txBody>
          <a:bodyPr lIns="0" tIns="0" rIns="0" bIns="0" rtlCol="0" anchor="t">
            <a:spAutoFit/>
          </a:bodyPr>
          <a:lstStyle/>
          <a:p>
            <a:pPr algn="ctr">
              <a:lnSpc>
                <a:spcPts val="8400"/>
              </a:lnSpc>
            </a:pPr>
            <a:r>
              <a:rPr lang="en-US" sz="7000" dirty="0">
                <a:solidFill>
                  <a:srgbClr val="000000"/>
                </a:solidFill>
                <a:latin typeface="Poppins Bold"/>
              </a:rPr>
              <a:t>CONSEILS DE PP</a:t>
            </a:r>
          </a:p>
        </p:txBody>
      </p:sp>
      <p:sp>
        <p:nvSpPr>
          <p:cNvPr id="10" name="AutoShape 10"/>
          <p:cNvSpPr/>
          <p:nvPr/>
        </p:nvSpPr>
        <p:spPr>
          <a:xfrm>
            <a:off x="7315200" y="3390900"/>
            <a:ext cx="4647307" cy="0"/>
          </a:xfrm>
          <a:prstGeom prst="line">
            <a:avLst/>
          </a:prstGeom>
          <a:ln w="9525" cap="rnd">
            <a:solidFill>
              <a:srgbClr val="000000"/>
            </a:solidFill>
            <a:prstDash val="solid"/>
            <a:headEnd type="none" w="sm" len="sm"/>
            <a:tailEnd type="none" w="sm"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97773" flipH="1">
            <a:off x="12857010" y="-4619379"/>
            <a:ext cx="9856415" cy="10641204"/>
          </a:xfrm>
          <a:prstGeom prst="rect">
            <a:avLst/>
          </a:prstGeom>
        </p:spPr>
      </p:pic>
      <p:pic>
        <p:nvPicPr>
          <p:cNvPr id="38" name="Picture 3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77905">
            <a:off x="-6067419" y="2857452"/>
            <a:ext cx="12437236" cy="10820395"/>
          </a:xfrm>
          <a:prstGeom prst="rect">
            <a:avLst/>
          </a:prstGeom>
        </p:spPr>
      </p:pic>
      <p:pic>
        <p:nvPicPr>
          <p:cNvPr id="46" name="Image 45"/>
          <p:cNvPicPr>
            <a:picLocks noChangeAspect="1"/>
          </p:cNvPicPr>
          <p:nvPr/>
        </p:nvPicPr>
        <p:blipFill>
          <a:blip r:embed="rId7"/>
          <a:stretch>
            <a:fillRect/>
          </a:stretch>
        </p:blipFill>
        <p:spPr>
          <a:xfrm>
            <a:off x="31898" y="-495300"/>
            <a:ext cx="18262598" cy="1051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93596" flipV="1">
            <a:off x="-4341923" y="-8930944"/>
            <a:ext cx="14744970" cy="175796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39927" y="-2074007"/>
            <a:ext cx="7798657" cy="8419602"/>
          </a:xfrm>
          <a:prstGeom prst="rect">
            <a:avLst/>
          </a:prstGeom>
        </p:spPr>
      </p:pic>
      <p:sp>
        <p:nvSpPr>
          <p:cNvPr id="5" name="TextBox 5"/>
          <p:cNvSpPr txBox="1"/>
          <p:nvPr/>
        </p:nvSpPr>
        <p:spPr>
          <a:xfrm>
            <a:off x="609600" y="461990"/>
            <a:ext cx="7540113" cy="4424288"/>
          </a:xfrm>
          <a:prstGeom prst="rect">
            <a:avLst/>
          </a:prstGeom>
        </p:spPr>
        <p:txBody>
          <a:bodyPr lIns="0" tIns="0" rIns="0" bIns="0" rtlCol="0" anchor="t">
            <a:spAutoFit/>
          </a:bodyPr>
          <a:lstStyle/>
          <a:p>
            <a:pPr>
              <a:lnSpc>
                <a:spcPts val="11519"/>
              </a:lnSpc>
            </a:pPr>
            <a:r>
              <a:rPr lang="en-US" sz="8900" dirty="0">
                <a:solidFill>
                  <a:srgbClr val="000000"/>
                </a:solidFill>
                <a:latin typeface="Poppins Medium"/>
              </a:rPr>
              <a:t>LE COLLEGE</a:t>
            </a:r>
          </a:p>
          <a:p>
            <a:pPr>
              <a:lnSpc>
                <a:spcPts val="11519"/>
              </a:lnSpc>
            </a:pPr>
            <a:r>
              <a:rPr lang="en-US" sz="8900" dirty="0">
                <a:solidFill>
                  <a:srgbClr val="000000"/>
                </a:solidFill>
                <a:latin typeface="Poppins Medium"/>
              </a:rPr>
              <a:t>EN QUELQUES</a:t>
            </a:r>
          </a:p>
          <a:p>
            <a:pPr>
              <a:lnSpc>
                <a:spcPts val="11519"/>
              </a:lnSpc>
            </a:pPr>
            <a:r>
              <a:rPr lang="en-US" sz="8900" dirty="0">
                <a:solidFill>
                  <a:srgbClr val="000000"/>
                </a:solidFill>
                <a:latin typeface="Poppins Medium"/>
              </a:rPr>
              <a:t>CHIFFRES</a:t>
            </a:r>
          </a:p>
        </p:txBody>
      </p:sp>
      <p:grpSp>
        <p:nvGrpSpPr>
          <p:cNvPr id="7" name="Group 7"/>
          <p:cNvGrpSpPr/>
          <p:nvPr/>
        </p:nvGrpSpPr>
        <p:grpSpPr>
          <a:xfrm>
            <a:off x="9379098" y="5994924"/>
            <a:ext cx="7797823" cy="3728695"/>
            <a:chOff x="-17417" y="-156844"/>
            <a:chExt cx="10397097" cy="4971595"/>
          </a:xfrm>
        </p:grpSpPr>
        <p:sp>
          <p:nvSpPr>
            <p:cNvPr id="8" name="TextBox 8"/>
            <p:cNvSpPr txBox="1"/>
            <p:nvPr/>
          </p:nvSpPr>
          <p:spPr>
            <a:xfrm>
              <a:off x="-17417" y="-156844"/>
              <a:ext cx="10379680" cy="615553"/>
            </a:xfrm>
            <a:prstGeom prst="rect">
              <a:avLst/>
            </a:prstGeom>
          </p:spPr>
          <p:txBody>
            <a:bodyPr lIns="0" tIns="0" rIns="0" bIns="0" rtlCol="0" anchor="t">
              <a:spAutoFit/>
            </a:bodyPr>
            <a:lstStyle/>
            <a:p>
              <a:pPr>
                <a:lnSpc>
                  <a:spcPts val="3600"/>
                </a:lnSpc>
              </a:pPr>
              <a:r>
                <a:rPr lang="en-US" sz="2800" dirty="0">
                  <a:solidFill>
                    <a:srgbClr val="000000"/>
                  </a:solidFill>
                  <a:latin typeface="Poppins Light"/>
                </a:rPr>
                <a:t>715 </a:t>
              </a:r>
              <a:r>
                <a:rPr lang="en-US" sz="2800" dirty="0" err="1">
                  <a:solidFill>
                    <a:srgbClr val="000000"/>
                  </a:solidFill>
                  <a:latin typeface="Poppins Light"/>
                </a:rPr>
                <a:t>élèves</a:t>
              </a:r>
              <a:endParaRPr lang="en-US" sz="2800" dirty="0">
                <a:solidFill>
                  <a:srgbClr val="000000"/>
                </a:solidFill>
                <a:latin typeface="Poppins Light"/>
              </a:endParaRPr>
            </a:p>
          </p:txBody>
        </p:sp>
        <p:sp>
          <p:nvSpPr>
            <p:cNvPr id="9" name="TextBox 9"/>
            <p:cNvSpPr txBox="1"/>
            <p:nvPr/>
          </p:nvSpPr>
          <p:spPr>
            <a:xfrm>
              <a:off x="0" y="1139515"/>
              <a:ext cx="10379680" cy="615553"/>
            </a:xfrm>
            <a:prstGeom prst="rect">
              <a:avLst/>
            </a:prstGeom>
          </p:spPr>
          <p:txBody>
            <a:bodyPr lIns="0" tIns="0" rIns="0" bIns="0" rtlCol="0" anchor="t">
              <a:spAutoFit/>
            </a:bodyPr>
            <a:lstStyle/>
            <a:p>
              <a:pPr>
                <a:lnSpc>
                  <a:spcPts val="3600"/>
                </a:lnSpc>
              </a:pPr>
              <a:r>
                <a:rPr lang="en-US" sz="2800" dirty="0">
                  <a:solidFill>
                    <a:srgbClr val="000000"/>
                  </a:solidFill>
                  <a:latin typeface="Poppins Light"/>
                </a:rPr>
                <a:t>26 divisions (4 SEGPA et 22 Collège</a:t>
              </a:r>
              <a:endParaRPr lang="en-US" sz="2400" dirty="0">
                <a:solidFill>
                  <a:srgbClr val="000000"/>
                </a:solidFill>
                <a:latin typeface="Poppins Light"/>
              </a:endParaRPr>
            </a:p>
          </p:txBody>
        </p:sp>
        <p:sp>
          <p:nvSpPr>
            <p:cNvPr id="10" name="TextBox 10"/>
            <p:cNvSpPr txBox="1"/>
            <p:nvPr/>
          </p:nvSpPr>
          <p:spPr>
            <a:xfrm>
              <a:off x="-17417" y="2361579"/>
              <a:ext cx="10397097" cy="615553"/>
            </a:xfrm>
            <a:prstGeom prst="rect">
              <a:avLst/>
            </a:prstGeom>
          </p:spPr>
          <p:txBody>
            <a:bodyPr wrap="square" lIns="0" tIns="0" rIns="0" bIns="0" rtlCol="0" anchor="t">
              <a:spAutoFit/>
            </a:bodyPr>
            <a:lstStyle/>
            <a:p>
              <a:pPr>
                <a:lnSpc>
                  <a:spcPts val="3600"/>
                </a:lnSpc>
              </a:pPr>
              <a:r>
                <a:rPr lang="en-US" sz="2800" dirty="0">
                  <a:solidFill>
                    <a:srgbClr val="000000"/>
                  </a:solidFill>
                  <a:latin typeface="Poppins Light"/>
                </a:rPr>
                <a:t>174 </a:t>
              </a:r>
              <a:r>
                <a:rPr lang="en-US" sz="2800" dirty="0" err="1">
                  <a:solidFill>
                    <a:srgbClr val="000000"/>
                  </a:solidFill>
                  <a:latin typeface="Poppins Light"/>
                </a:rPr>
                <a:t>élèves</a:t>
              </a:r>
              <a:r>
                <a:rPr lang="en-US" sz="2800" dirty="0">
                  <a:solidFill>
                    <a:srgbClr val="000000"/>
                  </a:solidFill>
                  <a:latin typeface="Poppins Light"/>
                </a:rPr>
                <a:t> de 6ème </a:t>
              </a:r>
              <a:r>
                <a:rPr lang="en-US" sz="2800" dirty="0" err="1">
                  <a:solidFill>
                    <a:srgbClr val="000000"/>
                  </a:solidFill>
                  <a:latin typeface="Poppins Light"/>
                </a:rPr>
                <a:t>répartis</a:t>
              </a:r>
              <a:r>
                <a:rPr lang="en-US" sz="2800" dirty="0">
                  <a:solidFill>
                    <a:srgbClr val="000000"/>
                  </a:solidFill>
                  <a:latin typeface="Poppins Light"/>
                </a:rPr>
                <a:t> </a:t>
              </a:r>
              <a:r>
                <a:rPr lang="en-US" sz="2800" dirty="0" err="1">
                  <a:solidFill>
                    <a:srgbClr val="000000"/>
                  </a:solidFill>
                  <a:latin typeface="Poppins Light"/>
                </a:rPr>
                <a:t>en</a:t>
              </a:r>
              <a:r>
                <a:rPr lang="en-US" sz="2800" dirty="0">
                  <a:solidFill>
                    <a:srgbClr val="000000"/>
                  </a:solidFill>
                  <a:latin typeface="Poppins Light"/>
                </a:rPr>
                <a:t> 7 classes</a:t>
              </a:r>
            </a:p>
          </p:txBody>
        </p:sp>
        <p:sp>
          <p:nvSpPr>
            <p:cNvPr id="11" name="TextBox 11"/>
            <p:cNvSpPr txBox="1"/>
            <p:nvPr/>
          </p:nvSpPr>
          <p:spPr>
            <a:xfrm>
              <a:off x="0" y="3583644"/>
              <a:ext cx="10379680" cy="1231107"/>
            </a:xfrm>
            <a:prstGeom prst="rect">
              <a:avLst/>
            </a:prstGeom>
          </p:spPr>
          <p:txBody>
            <a:bodyPr lIns="0" tIns="0" rIns="0" bIns="0" rtlCol="0" anchor="t">
              <a:spAutoFit/>
            </a:bodyPr>
            <a:lstStyle/>
            <a:p>
              <a:pPr>
                <a:lnSpc>
                  <a:spcPts val="3600"/>
                </a:lnSpc>
              </a:pPr>
              <a:r>
                <a:rPr lang="en-US" sz="2800" dirty="0">
                  <a:solidFill>
                    <a:srgbClr val="000000"/>
                  </a:solidFill>
                  <a:latin typeface="Poppins Light"/>
                </a:rPr>
                <a:t>Une </a:t>
              </a:r>
              <a:r>
                <a:rPr lang="en-US" sz="2800" dirty="0" err="1">
                  <a:solidFill>
                    <a:srgbClr val="000000"/>
                  </a:solidFill>
                  <a:latin typeface="Poppins Light"/>
                </a:rPr>
                <a:t>moyenne</a:t>
              </a:r>
              <a:r>
                <a:rPr lang="en-US" sz="2800" dirty="0">
                  <a:solidFill>
                    <a:srgbClr val="000000"/>
                  </a:solidFill>
                  <a:latin typeface="Poppins Light"/>
                </a:rPr>
                <a:t> </a:t>
              </a:r>
              <a:r>
                <a:rPr lang="en-US" sz="2800" dirty="0" err="1">
                  <a:solidFill>
                    <a:srgbClr val="000000"/>
                  </a:solidFill>
                  <a:latin typeface="Poppins Light"/>
                </a:rPr>
                <a:t>cette</a:t>
              </a:r>
              <a:r>
                <a:rPr lang="en-US" sz="2800" dirty="0">
                  <a:solidFill>
                    <a:srgbClr val="000000"/>
                  </a:solidFill>
                  <a:latin typeface="Poppins Light"/>
                </a:rPr>
                <a:t> </a:t>
              </a:r>
              <a:r>
                <a:rPr lang="en-US" sz="2800" dirty="0" err="1">
                  <a:solidFill>
                    <a:srgbClr val="000000"/>
                  </a:solidFill>
                  <a:latin typeface="Poppins Light"/>
                </a:rPr>
                <a:t>année</a:t>
              </a:r>
              <a:r>
                <a:rPr lang="en-US" sz="2800" dirty="0">
                  <a:solidFill>
                    <a:srgbClr val="000000"/>
                  </a:solidFill>
                  <a:latin typeface="Poppins Light"/>
                </a:rPr>
                <a:t> de 27 </a:t>
              </a:r>
              <a:r>
                <a:rPr lang="en-US" sz="2800" dirty="0" err="1">
                  <a:solidFill>
                    <a:srgbClr val="000000"/>
                  </a:solidFill>
                  <a:latin typeface="Poppins Light"/>
                </a:rPr>
                <a:t>élèves</a:t>
              </a:r>
              <a:r>
                <a:rPr lang="en-US" sz="2800" dirty="0">
                  <a:solidFill>
                    <a:srgbClr val="000000"/>
                  </a:solidFill>
                  <a:latin typeface="Poppins Light"/>
                </a:rPr>
                <a:t>/</a:t>
              </a:r>
              <a:r>
                <a:rPr lang="en-US" sz="2800" dirty="0" err="1">
                  <a:solidFill>
                    <a:srgbClr val="000000"/>
                  </a:solidFill>
                  <a:latin typeface="Poppins Light"/>
                </a:rPr>
                <a:t>classe</a:t>
              </a:r>
              <a:endParaRPr lang="en-US" sz="2800" dirty="0">
                <a:solidFill>
                  <a:srgbClr val="000000"/>
                </a:solidFill>
                <a:latin typeface="Poppins Light"/>
              </a:endParaRPr>
            </a:p>
          </p:txBody>
        </p:sp>
      </p:grpSp>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323" t="8728" r="2548" b="13501"/>
          <a:stretch>
            <a:fillRect/>
          </a:stretch>
        </p:blipFill>
        <p:spPr>
          <a:xfrm>
            <a:off x="8610600" y="5976315"/>
            <a:ext cx="551614" cy="58272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323" t="8728" r="2548" b="13501"/>
          <a:stretch>
            <a:fillRect/>
          </a:stretch>
        </p:blipFill>
        <p:spPr>
          <a:xfrm>
            <a:off x="8610600" y="6887050"/>
            <a:ext cx="551614" cy="58272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323" t="8728" r="2548" b="13501"/>
          <a:stretch>
            <a:fillRect/>
          </a:stretch>
        </p:blipFill>
        <p:spPr>
          <a:xfrm>
            <a:off x="8610600" y="7797786"/>
            <a:ext cx="551614" cy="58272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323" t="8728" r="2548" b="13501"/>
          <a:stretch>
            <a:fillRect/>
          </a:stretch>
        </p:blipFill>
        <p:spPr>
          <a:xfrm>
            <a:off x="8610600" y="8708521"/>
            <a:ext cx="551614" cy="5827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extBox 2"/>
          <p:cNvSpPr txBox="1"/>
          <p:nvPr/>
        </p:nvSpPr>
        <p:spPr>
          <a:xfrm>
            <a:off x="3733800" y="2424871"/>
            <a:ext cx="10718541" cy="2949525"/>
          </a:xfrm>
          <a:prstGeom prst="rect">
            <a:avLst/>
          </a:prstGeom>
        </p:spPr>
        <p:txBody>
          <a:bodyPr wrap="square" lIns="0" tIns="0" rIns="0" bIns="0" rtlCol="0" anchor="t">
            <a:spAutoFit/>
          </a:bodyPr>
          <a:lstStyle/>
          <a:p>
            <a:pPr algn="ctr">
              <a:lnSpc>
                <a:spcPts val="11519"/>
              </a:lnSpc>
            </a:pPr>
            <a:r>
              <a:rPr lang="en-US" sz="8800" dirty="0">
                <a:solidFill>
                  <a:srgbClr val="000000"/>
                </a:solidFill>
                <a:latin typeface="Poppins Medium"/>
              </a:rPr>
              <a:t>MERCI A TOUS !</a:t>
            </a:r>
          </a:p>
          <a:p>
            <a:pPr algn="ctr">
              <a:lnSpc>
                <a:spcPts val="11519"/>
              </a:lnSpc>
            </a:pPr>
            <a:endParaRPr lang="en-US" sz="9600" dirty="0">
              <a:solidFill>
                <a:srgbClr val="000000"/>
              </a:solidFill>
              <a:latin typeface="Poppins Medium"/>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201" flipH="1">
            <a:off x="13829553" y="-2571750"/>
            <a:ext cx="5996386" cy="72009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64565">
            <a:off x="3995058" y="8514146"/>
            <a:ext cx="7315200" cy="360439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5528" y="-2222756"/>
            <a:ext cx="5171284" cy="5628608"/>
          </a:xfrm>
          <a:prstGeom prst="rect">
            <a:avLst/>
          </a:prstGeom>
        </p:spPr>
      </p:pic>
      <p:sp>
        <p:nvSpPr>
          <p:cNvPr id="17" name="Rectangle 16"/>
          <p:cNvSpPr/>
          <p:nvPr/>
        </p:nvSpPr>
        <p:spPr>
          <a:xfrm>
            <a:off x="9982200" y="6884924"/>
            <a:ext cx="9144000" cy="2336537"/>
          </a:xfrm>
          <a:prstGeom prst="rect">
            <a:avLst/>
          </a:prstGeom>
        </p:spPr>
        <p:txBody>
          <a:bodyPr>
            <a:spAutoFit/>
          </a:bodyPr>
          <a:lstStyle/>
          <a:p>
            <a:pPr>
              <a:lnSpc>
                <a:spcPts val="3509"/>
              </a:lnSpc>
            </a:pPr>
            <a:r>
              <a:rPr lang="en-US" sz="2800" b="1" u="sng" dirty="0">
                <a:solidFill>
                  <a:srgbClr val="000000"/>
                </a:solidFill>
                <a:latin typeface="Poppins Light"/>
              </a:rPr>
              <a:t>Pour nous </a:t>
            </a:r>
            <a:r>
              <a:rPr lang="en-US" sz="2800" b="1" u="sng" dirty="0" err="1">
                <a:solidFill>
                  <a:srgbClr val="000000"/>
                </a:solidFill>
                <a:latin typeface="Poppins Light"/>
              </a:rPr>
              <a:t>joindre</a:t>
            </a:r>
            <a:r>
              <a:rPr lang="en-US" sz="2800" b="1" dirty="0">
                <a:solidFill>
                  <a:srgbClr val="000000"/>
                </a:solidFill>
                <a:latin typeface="Poppins Light"/>
              </a:rPr>
              <a:t>:</a:t>
            </a:r>
          </a:p>
          <a:p>
            <a:pPr marL="457200" indent="-457200">
              <a:lnSpc>
                <a:spcPts val="3509"/>
              </a:lnSpc>
              <a:buFontTx/>
              <a:buChar char="-"/>
            </a:pPr>
            <a:r>
              <a:rPr lang="en-US" sz="2800" b="1" dirty="0" err="1">
                <a:solidFill>
                  <a:srgbClr val="000000"/>
                </a:solidFill>
                <a:latin typeface="Poppins Light"/>
              </a:rPr>
              <a:t>Secrétariat</a:t>
            </a:r>
            <a:r>
              <a:rPr lang="en-US" sz="2800" b="1" dirty="0">
                <a:solidFill>
                  <a:srgbClr val="000000"/>
                </a:solidFill>
                <a:latin typeface="Poppins Light"/>
              </a:rPr>
              <a:t> de direction: </a:t>
            </a:r>
          </a:p>
          <a:p>
            <a:pPr>
              <a:lnSpc>
                <a:spcPts val="3509"/>
              </a:lnSpc>
            </a:pPr>
            <a:r>
              <a:rPr lang="en-US" sz="2800" b="1" dirty="0">
                <a:solidFill>
                  <a:srgbClr val="000000"/>
                </a:solidFill>
                <a:latin typeface="Poppins Light"/>
              </a:rPr>
              <a:t>01.64.90.21.20 / </a:t>
            </a:r>
            <a:r>
              <a:rPr lang="en-US" sz="2800" b="1" dirty="0">
                <a:solidFill>
                  <a:srgbClr val="000000"/>
                </a:solidFill>
                <a:latin typeface="Poppins Light"/>
                <a:hlinkClick r:id="rId8"/>
              </a:rPr>
              <a:t>ce.0911255v@ac-Versailles.fr</a:t>
            </a:r>
            <a:endParaRPr lang="en-US" sz="2800" b="1" dirty="0">
              <a:solidFill>
                <a:srgbClr val="000000"/>
              </a:solidFill>
              <a:latin typeface="Poppins Light"/>
            </a:endParaRPr>
          </a:p>
          <a:p>
            <a:pPr marL="342900" indent="-342900">
              <a:lnSpc>
                <a:spcPts val="3509"/>
              </a:lnSpc>
              <a:buFontTx/>
              <a:buChar char="-"/>
            </a:pPr>
            <a:r>
              <a:rPr lang="en-US" sz="2800" b="1" dirty="0" err="1">
                <a:solidFill>
                  <a:srgbClr val="000000"/>
                </a:solidFill>
                <a:latin typeface="Poppins Light"/>
              </a:rPr>
              <a:t>Principale</a:t>
            </a:r>
            <a:r>
              <a:rPr lang="en-US" sz="2800" b="1" dirty="0">
                <a:solidFill>
                  <a:srgbClr val="000000"/>
                </a:solidFill>
                <a:latin typeface="Poppins Light"/>
              </a:rPr>
              <a:t>:</a:t>
            </a:r>
          </a:p>
          <a:p>
            <a:pPr>
              <a:lnSpc>
                <a:spcPts val="3509"/>
              </a:lnSpc>
            </a:pPr>
            <a:r>
              <a:rPr lang="en-US" sz="2800" b="1" dirty="0">
                <a:solidFill>
                  <a:srgbClr val="000000"/>
                </a:solidFill>
                <a:latin typeface="Poppins Light"/>
              </a:rPr>
              <a:t>gaelle.labat@ac-Versailles.fr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56616">
            <a:off x="2796855" y="-133635"/>
            <a:ext cx="14702814" cy="111206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23" t="8728" r="2548" b="13501"/>
          <a:stretch>
            <a:fillRect/>
          </a:stretch>
        </p:blipFill>
        <p:spPr>
          <a:xfrm>
            <a:off x="990600" y="571500"/>
            <a:ext cx="4344840" cy="45898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23" t="8728" r="2548" b="13501"/>
          <a:stretch>
            <a:fillRect/>
          </a:stretch>
        </p:blipFill>
        <p:spPr>
          <a:xfrm>
            <a:off x="6601720" y="115430"/>
            <a:ext cx="4344840" cy="458984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23" t="8728" r="2548" b="13501"/>
          <a:stretch>
            <a:fillRect/>
          </a:stretch>
        </p:blipFill>
        <p:spPr>
          <a:xfrm>
            <a:off x="13219807" y="397059"/>
            <a:ext cx="4344840" cy="4589849"/>
          </a:xfrm>
          <a:prstGeom prst="rect">
            <a:avLst/>
          </a:prstGeom>
        </p:spPr>
      </p:pic>
      <p:grpSp>
        <p:nvGrpSpPr>
          <p:cNvPr id="8" name="Group 8"/>
          <p:cNvGrpSpPr/>
          <p:nvPr/>
        </p:nvGrpSpPr>
        <p:grpSpPr>
          <a:xfrm>
            <a:off x="1341718" y="1354285"/>
            <a:ext cx="3815135" cy="1944958"/>
            <a:chOff x="0" y="-47625"/>
            <a:chExt cx="5086846" cy="2593278"/>
          </a:xfrm>
        </p:grpSpPr>
        <p:sp>
          <p:nvSpPr>
            <p:cNvPr id="9" name="TextBox 9"/>
            <p:cNvSpPr txBox="1"/>
            <p:nvPr/>
          </p:nvSpPr>
          <p:spPr>
            <a:xfrm>
              <a:off x="0" y="1485534"/>
              <a:ext cx="5086846" cy="1060119"/>
            </a:xfrm>
            <a:prstGeom prst="rect">
              <a:avLst/>
            </a:prstGeom>
          </p:spPr>
          <p:txBody>
            <a:bodyPr lIns="0" tIns="0" rIns="0" bIns="0" rtlCol="0" anchor="t">
              <a:spAutoFit/>
            </a:bodyPr>
            <a:lstStyle/>
            <a:p>
              <a:pPr algn="ctr">
                <a:lnSpc>
                  <a:spcPts val="3120"/>
                </a:lnSpc>
              </a:pPr>
              <a:r>
                <a:rPr lang="en-US" sz="2400" dirty="0" err="1">
                  <a:solidFill>
                    <a:srgbClr val="000000"/>
                  </a:solidFill>
                  <a:latin typeface="Poppins Light"/>
                </a:rPr>
                <a:t>Personnels</a:t>
              </a:r>
              <a:r>
                <a:rPr lang="en-US" sz="2400" dirty="0">
                  <a:solidFill>
                    <a:srgbClr val="000000"/>
                  </a:solidFill>
                  <a:latin typeface="Poppins Light"/>
                </a:rPr>
                <a:t> de cuisine et </a:t>
              </a:r>
              <a:r>
                <a:rPr lang="en-US" sz="2400" dirty="0" err="1">
                  <a:solidFill>
                    <a:srgbClr val="000000"/>
                  </a:solidFill>
                  <a:latin typeface="Poppins Light"/>
                </a:rPr>
                <a:t>d’entretien</a:t>
              </a:r>
              <a:endParaRPr lang="en-US" sz="2400" dirty="0">
                <a:solidFill>
                  <a:srgbClr val="000000"/>
                </a:solidFill>
                <a:latin typeface="Poppins Light"/>
              </a:endParaRPr>
            </a:p>
          </p:txBody>
        </p:sp>
        <p:sp>
          <p:nvSpPr>
            <p:cNvPr id="10" name="TextBox 10"/>
            <p:cNvSpPr txBox="1"/>
            <p:nvPr/>
          </p:nvSpPr>
          <p:spPr>
            <a:xfrm>
              <a:off x="1826229" y="-47625"/>
              <a:ext cx="1204345" cy="1248205"/>
            </a:xfrm>
            <a:prstGeom prst="rect">
              <a:avLst/>
            </a:prstGeom>
          </p:spPr>
          <p:txBody>
            <a:bodyPr wrap="square" lIns="0" tIns="0" rIns="0" bIns="0" rtlCol="0" anchor="t">
              <a:spAutoFit/>
            </a:bodyPr>
            <a:lstStyle/>
            <a:p>
              <a:pPr algn="ctr">
                <a:lnSpc>
                  <a:spcPts val="7280"/>
                </a:lnSpc>
              </a:pPr>
              <a:r>
                <a:rPr lang="en-US" sz="5600" dirty="0">
                  <a:solidFill>
                    <a:srgbClr val="000000"/>
                  </a:solidFill>
                  <a:latin typeface="Poppins Bold"/>
                </a:rPr>
                <a:t>12</a:t>
              </a:r>
            </a:p>
          </p:txBody>
        </p:sp>
      </p:grpSp>
      <p:grpSp>
        <p:nvGrpSpPr>
          <p:cNvPr id="11" name="Group 11"/>
          <p:cNvGrpSpPr/>
          <p:nvPr/>
        </p:nvGrpSpPr>
        <p:grpSpPr>
          <a:xfrm>
            <a:off x="7201418" y="783782"/>
            <a:ext cx="3145441" cy="2370858"/>
            <a:chOff x="-355128" y="-46296"/>
            <a:chExt cx="4193922" cy="3161143"/>
          </a:xfrm>
        </p:grpSpPr>
        <p:sp>
          <p:nvSpPr>
            <p:cNvPr id="12" name="TextBox 12"/>
            <p:cNvSpPr txBox="1"/>
            <p:nvPr/>
          </p:nvSpPr>
          <p:spPr>
            <a:xfrm>
              <a:off x="-355128" y="1524669"/>
              <a:ext cx="4193922" cy="1590178"/>
            </a:xfrm>
            <a:prstGeom prst="rect">
              <a:avLst/>
            </a:prstGeom>
          </p:spPr>
          <p:txBody>
            <a:bodyPr lIns="0" tIns="0" rIns="0" bIns="0" rtlCol="0" anchor="t">
              <a:spAutoFit/>
            </a:bodyPr>
            <a:lstStyle/>
            <a:p>
              <a:pPr algn="ctr">
                <a:lnSpc>
                  <a:spcPts val="3120"/>
                </a:lnSpc>
              </a:pPr>
              <a:r>
                <a:rPr lang="en-US" sz="2400" dirty="0" err="1">
                  <a:solidFill>
                    <a:srgbClr val="000000"/>
                  </a:solidFill>
                  <a:latin typeface="Poppins Light"/>
                </a:rPr>
                <a:t>Personnels</a:t>
              </a:r>
              <a:r>
                <a:rPr lang="en-US" sz="2400" dirty="0">
                  <a:solidFill>
                    <a:srgbClr val="000000"/>
                  </a:solidFill>
                  <a:latin typeface="Poppins Light"/>
                </a:rPr>
                <a:t> </a:t>
              </a:r>
              <a:r>
                <a:rPr lang="en-US" sz="2400" dirty="0" err="1">
                  <a:solidFill>
                    <a:srgbClr val="000000"/>
                  </a:solidFill>
                  <a:latin typeface="Poppins Light"/>
                </a:rPr>
                <a:t>administratifs</a:t>
              </a:r>
              <a:r>
                <a:rPr lang="en-US" sz="2400" dirty="0">
                  <a:solidFill>
                    <a:srgbClr val="000000"/>
                  </a:solidFill>
                  <a:latin typeface="Poppins Light"/>
                </a:rPr>
                <a:t> et de direction</a:t>
              </a:r>
            </a:p>
          </p:txBody>
        </p:sp>
        <p:sp>
          <p:nvSpPr>
            <p:cNvPr id="13" name="TextBox 13"/>
            <p:cNvSpPr txBox="1"/>
            <p:nvPr/>
          </p:nvSpPr>
          <p:spPr>
            <a:xfrm>
              <a:off x="1501728" y="-46296"/>
              <a:ext cx="480212" cy="1248205"/>
            </a:xfrm>
            <a:prstGeom prst="rect">
              <a:avLst/>
            </a:prstGeom>
          </p:spPr>
          <p:txBody>
            <a:bodyPr lIns="0" tIns="0" rIns="0" bIns="0" rtlCol="0" anchor="t">
              <a:spAutoFit/>
            </a:bodyPr>
            <a:lstStyle/>
            <a:p>
              <a:pPr algn="ctr">
                <a:lnSpc>
                  <a:spcPts val="7280"/>
                </a:lnSpc>
              </a:pPr>
              <a:r>
                <a:rPr lang="en-US" sz="5600" dirty="0">
                  <a:solidFill>
                    <a:srgbClr val="000000"/>
                  </a:solidFill>
                  <a:latin typeface="Poppins Bold"/>
                </a:rPr>
                <a:t>7</a:t>
              </a:r>
            </a:p>
          </p:txBody>
        </p:sp>
      </p:grpSp>
      <p:grpSp>
        <p:nvGrpSpPr>
          <p:cNvPr id="14" name="Group 14"/>
          <p:cNvGrpSpPr/>
          <p:nvPr/>
        </p:nvGrpSpPr>
        <p:grpSpPr>
          <a:xfrm>
            <a:off x="13669042" y="679989"/>
            <a:ext cx="3815135" cy="1329119"/>
            <a:chOff x="46390" y="-999457"/>
            <a:chExt cx="5086846" cy="1772160"/>
          </a:xfrm>
        </p:grpSpPr>
        <p:sp>
          <p:nvSpPr>
            <p:cNvPr id="15" name="TextBox 15"/>
            <p:cNvSpPr txBox="1"/>
            <p:nvPr/>
          </p:nvSpPr>
          <p:spPr>
            <a:xfrm>
              <a:off x="46390" y="242643"/>
              <a:ext cx="5086846" cy="530060"/>
            </a:xfrm>
            <a:prstGeom prst="rect">
              <a:avLst/>
            </a:prstGeom>
          </p:spPr>
          <p:txBody>
            <a:bodyPr lIns="0" tIns="0" rIns="0" bIns="0" rtlCol="0" anchor="t">
              <a:spAutoFit/>
            </a:bodyPr>
            <a:lstStyle/>
            <a:p>
              <a:pPr algn="ctr">
                <a:lnSpc>
                  <a:spcPts val="3120"/>
                </a:lnSpc>
              </a:pPr>
              <a:r>
                <a:rPr lang="en-US" sz="2400" dirty="0">
                  <a:solidFill>
                    <a:srgbClr val="000000"/>
                  </a:solidFill>
                  <a:latin typeface="Poppins Light"/>
                </a:rPr>
                <a:t>Assistants </a:t>
              </a:r>
              <a:r>
                <a:rPr lang="en-US" sz="2400" dirty="0" err="1">
                  <a:solidFill>
                    <a:srgbClr val="000000"/>
                  </a:solidFill>
                  <a:latin typeface="Poppins Light"/>
                </a:rPr>
                <a:t>d’éducation</a:t>
              </a:r>
              <a:endParaRPr lang="en-US" sz="2400" dirty="0">
                <a:solidFill>
                  <a:srgbClr val="000000"/>
                </a:solidFill>
                <a:latin typeface="Poppins Light"/>
              </a:endParaRPr>
            </a:p>
          </p:txBody>
        </p:sp>
        <p:sp>
          <p:nvSpPr>
            <p:cNvPr id="16" name="TextBox 16"/>
            <p:cNvSpPr txBox="1"/>
            <p:nvPr/>
          </p:nvSpPr>
          <p:spPr>
            <a:xfrm>
              <a:off x="1551486" y="-999457"/>
              <a:ext cx="2017145" cy="1248206"/>
            </a:xfrm>
            <a:prstGeom prst="rect">
              <a:avLst/>
            </a:prstGeom>
          </p:spPr>
          <p:txBody>
            <a:bodyPr wrap="square" lIns="0" tIns="0" rIns="0" bIns="0" rtlCol="0" anchor="t">
              <a:spAutoFit/>
            </a:bodyPr>
            <a:lstStyle/>
            <a:p>
              <a:pPr algn="ctr">
                <a:lnSpc>
                  <a:spcPts val="7280"/>
                </a:lnSpc>
              </a:pPr>
              <a:r>
                <a:rPr lang="en-US" sz="5600" dirty="0">
                  <a:solidFill>
                    <a:srgbClr val="000000"/>
                  </a:solidFill>
                  <a:latin typeface="Poppins Bold"/>
                </a:rPr>
                <a:t>4,5</a:t>
              </a:r>
            </a:p>
          </p:txBody>
        </p:sp>
      </p:grpSp>
      <p:pic>
        <p:nvPicPr>
          <p:cNvPr id="20"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23" t="8728" r="2548" b="13501"/>
          <a:stretch>
            <a:fillRect/>
          </a:stretch>
        </p:blipFill>
        <p:spPr>
          <a:xfrm>
            <a:off x="2958227" y="5732991"/>
            <a:ext cx="4344840" cy="4589849"/>
          </a:xfrm>
          <a:prstGeom prst="rect">
            <a:avLst/>
          </a:prstGeom>
        </p:spPr>
      </p:pic>
      <p:grpSp>
        <p:nvGrpSpPr>
          <p:cNvPr id="21" name="Group 14"/>
          <p:cNvGrpSpPr/>
          <p:nvPr/>
        </p:nvGrpSpPr>
        <p:grpSpPr>
          <a:xfrm>
            <a:off x="3152722" y="6519508"/>
            <a:ext cx="3815135" cy="1707178"/>
            <a:chOff x="-212648" y="-95722"/>
            <a:chExt cx="5086846" cy="2276238"/>
          </a:xfrm>
        </p:grpSpPr>
        <p:sp>
          <p:nvSpPr>
            <p:cNvPr id="22" name="TextBox 15"/>
            <p:cNvSpPr txBox="1"/>
            <p:nvPr/>
          </p:nvSpPr>
          <p:spPr>
            <a:xfrm>
              <a:off x="-212648" y="1650456"/>
              <a:ext cx="5086846" cy="530060"/>
            </a:xfrm>
            <a:prstGeom prst="rect">
              <a:avLst/>
            </a:prstGeom>
          </p:spPr>
          <p:txBody>
            <a:bodyPr lIns="0" tIns="0" rIns="0" bIns="0" rtlCol="0" anchor="t">
              <a:spAutoFit/>
            </a:bodyPr>
            <a:lstStyle/>
            <a:p>
              <a:pPr algn="ctr">
                <a:lnSpc>
                  <a:spcPts val="3120"/>
                </a:lnSpc>
              </a:pPr>
              <a:r>
                <a:rPr lang="en-US" sz="2400" dirty="0" err="1">
                  <a:solidFill>
                    <a:srgbClr val="000000"/>
                  </a:solidFill>
                  <a:latin typeface="Poppins Light"/>
                </a:rPr>
                <a:t>Professeurs</a:t>
              </a:r>
              <a:endParaRPr lang="en-US" sz="2400" dirty="0">
                <a:solidFill>
                  <a:srgbClr val="000000"/>
                </a:solidFill>
                <a:latin typeface="Poppins Light"/>
              </a:endParaRPr>
            </a:p>
          </p:txBody>
        </p:sp>
        <p:sp>
          <p:nvSpPr>
            <p:cNvPr id="23" name="TextBox 16"/>
            <p:cNvSpPr txBox="1"/>
            <p:nvPr/>
          </p:nvSpPr>
          <p:spPr>
            <a:xfrm>
              <a:off x="1607542" y="-95722"/>
              <a:ext cx="1421825" cy="1248206"/>
            </a:xfrm>
            <a:prstGeom prst="rect">
              <a:avLst/>
            </a:prstGeom>
          </p:spPr>
          <p:txBody>
            <a:bodyPr wrap="square" lIns="0" tIns="0" rIns="0" bIns="0" rtlCol="0" anchor="t">
              <a:spAutoFit/>
            </a:bodyPr>
            <a:lstStyle/>
            <a:p>
              <a:pPr algn="ctr">
                <a:lnSpc>
                  <a:spcPts val="7280"/>
                </a:lnSpc>
              </a:pPr>
              <a:r>
                <a:rPr lang="en-US" sz="5600" dirty="0">
                  <a:solidFill>
                    <a:srgbClr val="000000"/>
                  </a:solidFill>
                  <a:latin typeface="Poppins Bold"/>
                </a:rPr>
                <a:t>46</a:t>
              </a:r>
            </a:p>
          </p:txBody>
        </p:sp>
      </p:grpSp>
      <p:pic>
        <p:nvPicPr>
          <p:cNvPr id="2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23" t="8728" r="2548" b="13501"/>
          <a:stretch>
            <a:fillRect/>
          </a:stretch>
        </p:blipFill>
        <p:spPr>
          <a:xfrm>
            <a:off x="11965883" y="5410524"/>
            <a:ext cx="4344840" cy="4589849"/>
          </a:xfrm>
          <a:prstGeom prst="rect">
            <a:avLst/>
          </a:prstGeom>
        </p:spPr>
      </p:pic>
      <p:grpSp>
        <p:nvGrpSpPr>
          <p:cNvPr id="25" name="Group 14"/>
          <p:cNvGrpSpPr/>
          <p:nvPr/>
        </p:nvGrpSpPr>
        <p:grpSpPr>
          <a:xfrm>
            <a:off x="12230735" y="6519508"/>
            <a:ext cx="3815135" cy="2250724"/>
            <a:chOff x="-4210" y="-47625"/>
            <a:chExt cx="5086846" cy="2254281"/>
          </a:xfrm>
        </p:grpSpPr>
        <p:sp>
          <p:nvSpPr>
            <p:cNvPr id="26" name="TextBox 15"/>
            <p:cNvSpPr txBox="1"/>
            <p:nvPr/>
          </p:nvSpPr>
          <p:spPr>
            <a:xfrm>
              <a:off x="-4210" y="1012137"/>
              <a:ext cx="5086846" cy="1194519"/>
            </a:xfrm>
            <a:prstGeom prst="rect">
              <a:avLst/>
            </a:prstGeom>
          </p:spPr>
          <p:txBody>
            <a:bodyPr lIns="0" tIns="0" rIns="0" bIns="0" rtlCol="0" anchor="t">
              <a:spAutoFit/>
            </a:bodyPr>
            <a:lstStyle/>
            <a:p>
              <a:pPr algn="ctr">
                <a:lnSpc>
                  <a:spcPts val="3120"/>
                </a:lnSpc>
              </a:pPr>
              <a:r>
                <a:rPr lang="en-US" sz="2400" dirty="0" err="1">
                  <a:solidFill>
                    <a:srgbClr val="000000"/>
                  </a:solidFill>
                  <a:latin typeface="Poppins Light"/>
                </a:rPr>
                <a:t>Personnels</a:t>
              </a:r>
              <a:r>
                <a:rPr lang="en-US" sz="2400" dirty="0">
                  <a:solidFill>
                    <a:srgbClr val="000000"/>
                  </a:solidFill>
                  <a:latin typeface="Poppins Light"/>
                </a:rPr>
                <a:t> de santé, social et orientation</a:t>
              </a:r>
            </a:p>
            <a:p>
              <a:pPr algn="ctr">
                <a:lnSpc>
                  <a:spcPts val="3120"/>
                </a:lnSpc>
              </a:pPr>
              <a:r>
                <a:rPr lang="en-US" sz="2400" dirty="0">
                  <a:solidFill>
                    <a:srgbClr val="000000"/>
                  </a:solidFill>
                  <a:latin typeface="Poppins Light"/>
                </a:rPr>
                <a:t>AS, PSY-EN, </a:t>
              </a:r>
              <a:r>
                <a:rPr lang="en-US" sz="2400" dirty="0" err="1">
                  <a:solidFill>
                    <a:srgbClr val="000000"/>
                  </a:solidFill>
                  <a:latin typeface="Poppins Light"/>
                </a:rPr>
                <a:t>infirmière</a:t>
              </a:r>
              <a:endParaRPr lang="en-US" sz="2400" dirty="0">
                <a:solidFill>
                  <a:srgbClr val="000000"/>
                </a:solidFill>
                <a:latin typeface="Poppins Light"/>
              </a:endParaRPr>
            </a:p>
          </p:txBody>
        </p:sp>
        <p:sp>
          <p:nvSpPr>
            <p:cNvPr id="27" name="TextBox 16"/>
            <p:cNvSpPr txBox="1"/>
            <p:nvPr/>
          </p:nvSpPr>
          <p:spPr>
            <a:xfrm>
              <a:off x="2188297" y="-47625"/>
              <a:ext cx="480212" cy="1185492"/>
            </a:xfrm>
            <a:prstGeom prst="rect">
              <a:avLst/>
            </a:prstGeom>
          </p:spPr>
          <p:txBody>
            <a:bodyPr lIns="0" tIns="0" rIns="0" bIns="0" rtlCol="0" anchor="t">
              <a:spAutoFit/>
            </a:bodyPr>
            <a:lstStyle/>
            <a:p>
              <a:pPr algn="ctr">
                <a:lnSpc>
                  <a:spcPts val="7280"/>
                </a:lnSpc>
              </a:pPr>
              <a:r>
                <a:rPr lang="en-US" sz="5600" dirty="0">
                  <a:solidFill>
                    <a:srgbClr val="000000"/>
                  </a:solidFill>
                  <a:latin typeface="Poppins Bold"/>
                </a:rPr>
                <a:t>3</a:t>
              </a:r>
            </a:p>
          </p:txBody>
        </p:sp>
      </p:grpSp>
      <p:sp>
        <p:nvSpPr>
          <p:cNvPr id="29" name="TextBox 15"/>
          <p:cNvSpPr txBox="1"/>
          <p:nvPr/>
        </p:nvSpPr>
        <p:spPr>
          <a:xfrm>
            <a:off x="12266937" y="3198555"/>
            <a:ext cx="3815135" cy="397545"/>
          </a:xfrm>
          <a:prstGeom prst="rect">
            <a:avLst/>
          </a:prstGeom>
        </p:spPr>
        <p:txBody>
          <a:bodyPr lIns="0" tIns="0" rIns="0" bIns="0" rtlCol="0" anchor="t">
            <a:spAutoFit/>
          </a:bodyPr>
          <a:lstStyle/>
          <a:p>
            <a:pPr algn="ctr">
              <a:lnSpc>
                <a:spcPts val="3120"/>
              </a:lnSpc>
            </a:pPr>
            <a:r>
              <a:rPr lang="en-US" sz="2400" dirty="0">
                <a:solidFill>
                  <a:srgbClr val="000000"/>
                </a:solidFill>
                <a:latin typeface="Poppins Light"/>
              </a:rPr>
              <a:t>AESH</a:t>
            </a:r>
          </a:p>
        </p:txBody>
      </p:sp>
      <p:sp>
        <p:nvSpPr>
          <p:cNvPr id="30" name="TextBox 16"/>
          <p:cNvSpPr txBox="1"/>
          <p:nvPr/>
        </p:nvSpPr>
        <p:spPr>
          <a:xfrm>
            <a:off x="13478844" y="2416593"/>
            <a:ext cx="1512859" cy="936153"/>
          </a:xfrm>
          <a:prstGeom prst="rect">
            <a:avLst/>
          </a:prstGeom>
        </p:spPr>
        <p:txBody>
          <a:bodyPr wrap="square" lIns="0" tIns="0" rIns="0" bIns="0" rtlCol="0" anchor="t">
            <a:spAutoFit/>
          </a:bodyPr>
          <a:lstStyle/>
          <a:p>
            <a:pPr algn="ctr">
              <a:lnSpc>
                <a:spcPts val="7280"/>
              </a:lnSpc>
            </a:pPr>
            <a:r>
              <a:rPr lang="en-US" sz="5600" dirty="0">
                <a:solidFill>
                  <a:srgbClr val="000000"/>
                </a:solidFill>
                <a:latin typeface="Poppins Bold"/>
              </a:rPr>
              <a:t>5</a:t>
            </a:r>
          </a:p>
        </p:txBody>
      </p:sp>
      <p:sp>
        <p:nvSpPr>
          <p:cNvPr id="32" name="Rectangle 31"/>
          <p:cNvSpPr/>
          <p:nvPr/>
        </p:nvSpPr>
        <p:spPr>
          <a:xfrm>
            <a:off x="5656401" y="4939738"/>
            <a:ext cx="8203079" cy="646331"/>
          </a:xfrm>
          <a:prstGeom prst="rect">
            <a:avLst/>
          </a:prstGeom>
        </p:spPr>
        <p:txBody>
          <a:bodyPr wrap="none">
            <a:spAutoFit/>
          </a:bodyPr>
          <a:lstStyle/>
          <a:p>
            <a:r>
              <a:rPr lang="fr-FR" sz="3600" dirty="0"/>
              <a:t>SOIT 1 ADULTE POUR MOINS DE 10 ELEVES</a:t>
            </a:r>
          </a:p>
        </p:txBody>
      </p:sp>
      <p:sp>
        <p:nvSpPr>
          <p:cNvPr id="28" name="TextBox 16">
            <a:extLst>
              <a:ext uri="{FF2B5EF4-FFF2-40B4-BE49-F238E27FC236}">
                <a16:creationId xmlns:a16="http://schemas.microsoft.com/office/drawing/2014/main" id="{EB23CD7F-CD4A-49FB-9A73-D3772A326BBC}"/>
              </a:ext>
            </a:extLst>
          </p:cNvPr>
          <p:cNvSpPr txBox="1"/>
          <p:nvPr/>
        </p:nvSpPr>
        <p:spPr>
          <a:xfrm>
            <a:off x="15608726" y="2433621"/>
            <a:ext cx="1512859" cy="936153"/>
          </a:xfrm>
          <a:prstGeom prst="rect">
            <a:avLst/>
          </a:prstGeom>
        </p:spPr>
        <p:txBody>
          <a:bodyPr wrap="square" lIns="0" tIns="0" rIns="0" bIns="0" rtlCol="0" anchor="t">
            <a:spAutoFit/>
          </a:bodyPr>
          <a:lstStyle/>
          <a:p>
            <a:pPr algn="ctr">
              <a:lnSpc>
                <a:spcPts val="7280"/>
              </a:lnSpc>
            </a:pPr>
            <a:r>
              <a:rPr lang="en-US" sz="5600" dirty="0">
                <a:solidFill>
                  <a:srgbClr val="000000"/>
                </a:solidFill>
                <a:latin typeface="Poppins Bold"/>
              </a:rPr>
              <a:t>1</a:t>
            </a:r>
          </a:p>
        </p:txBody>
      </p:sp>
      <p:sp>
        <p:nvSpPr>
          <p:cNvPr id="31" name="TextBox 15">
            <a:extLst>
              <a:ext uri="{FF2B5EF4-FFF2-40B4-BE49-F238E27FC236}">
                <a16:creationId xmlns:a16="http://schemas.microsoft.com/office/drawing/2014/main" id="{1913B025-EC86-4D93-AB0F-5DC3920CC2C3}"/>
              </a:ext>
            </a:extLst>
          </p:cNvPr>
          <p:cNvSpPr txBox="1"/>
          <p:nvPr/>
        </p:nvSpPr>
        <p:spPr>
          <a:xfrm>
            <a:off x="14370608" y="3196120"/>
            <a:ext cx="3815135" cy="397545"/>
          </a:xfrm>
          <a:prstGeom prst="rect">
            <a:avLst/>
          </a:prstGeom>
        </p:spPr>
        <p:txBody>
          <a:bodyPr lIns="0" tIns="0" rIns="0" bIns="0" rtlCol="0" anchor="t">
            <a:spAutoFit/>
          </a:bodyPr>
          <a:lstStyle/>
          <a:p>
            <a:pPr algn="ctr">
              <a:lnSpc>
                <a:spcPts val="3120"/>
              </a:lnSpc>
            </a:pPr>
            <a:r>
              <a:rPr lang="en-US" sz="2400" dirty="0" err="1">
                <a:solidFill>
                  <a:srgbClr val="000000"/>
                </a:solidFill>
                <a:latin typeface="Poppins Light"/>
              </a:rPr>
              <a:t>Médiatrice</a:t>
            </a:r>
            <a:r>
              <a:rPr lang="en-US" sz="2400" dirty="0">
                <a:solidFill>
                  <a:srgbClr val="000000"/>
                </a:solidFill>
                <a:latin typeface="Poppins Light"/>
              </a:rPr>
              <a:t> du CD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29464">
            <a:off x="-3126779" y="-3856237"/>
            <a:ext cx="9856415" cy="10641204"/>
          </a:xfrm>
          <a:prstGeom prst="rect">
            <a:avLst/>
          </a:prstGeom>
        </p:spPr>
      </p:pic>
      <p:sp>
        <p:nvSpPr>
          <p:cNvPr id="5" name="TextBox 5"/>
          <p:cNvSpPr txBox="1"/>
          <p:nvPr/>
        </p:nvSpPr>
        <p:spPr>
          <a:xfrm>
            <a:off x="0" y="266700"/>
            <a:ext cx="9563100" cy="2744341"/>
          </a:xfrm>
          <a:prstGeom prst="rect">
            <a:avLst/>
          </a:prstGeom>
        </p:spPr>
        <p:txBody>
          <a:bodyPr wrap="square" lIns="0" tIns="0" rIns="0" bIns="0" rtlCol="0" anchor="t">
            <a:spAutoFit/>
          </a:bodyPr>
          <a:lstStyle/>
          <a:p>
            <a:pPr algn="ctr">
              <a:lnSpc>
                <a:spcPts val="10710"/>
              </a:lnSpc>
            </a:pPr>
            <a:r>
              <a:rPr lang="en-US" sz="7900" dirty="0">
                <a:solidFill>
                  <a:srgbClr val="000000"/>
                </a:solidFill>
                <a:latin typeface="Poppins Medium"/>
              </a:rPr>
              <a:t>PROJET D’ETABLISSEMENT</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78143">
            <a:off x="14135740" y="6221291"/>
            <a:ext cx="6982142" cy="4570130"/>
          </a:xfrm>
          <a:prstGeom prst="rect">
            <a:avLst/>
          </a:prstGeom>
        </p:spPr>
      </p:pic>
      <p:graphicFrame>
        <p:nvGraphicFramePr>
          <p:cNvPr id="16" name="Diagramme 15">
            <a:extLst>
              <a:ext uri="{FF2B5EF4-FFF2-40B4-BE49-F238E27FC236}">
                <a16:creationId xmlns:a16="http://schemas.microsoft.com/office/drawing/2014/main" id="{182DB42D-37BF-4042-AC2C-F3349E7C00ED}"/>
              </a:ext>
            </a:extLst>
          </p:cNvPr>
          <p:cNvGraphicFramePr/>
          <p:nvPr>
            <p:extLst>
              <p:ext uri="{D42A27DB-BD31-4B8C-83A1-F6EECF244321}">
                <p14:modId xmlns:p14="http://schemas.microsoft.com/office/powerpoint/2010/main" val="3777719301"/>
              </p:ext>
            </p:extLst>
          </p:nvPr>
        </p:nvGraphicFramePr>
        <p:xfrm>
          <a:off x="1066800" y="6537480"/>
          <a:ext cx="11430000" cy="3749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Diagramme 16">
            <a:extLst>
              <a:ext uri="{FF2B5EF4-FFF2-40B4-BE49-F238E27FC236}">
                <a16:creationId xmlns:a16="http://schemas.microsoft.com/office/drawing/2014/main" id="{754D0031-36D6-4A45-9EA5-DE4070FE608F}"/>
              </a:ext>
            </a:extLst>
          </p:cNvPr>
          <p:cNvGraphicFramePr/>
          <p:nvPr>
            <p:extLst>
              <p:ext uri="{D42A27DB-BD31-4B8C-83A1-F6EECF244321}">
                <p14:modId xmlns:p14="http://schemas.microsoft.com/office/powerpoint/2010/main" val="2821191625"/>
              </p:ext>
            </p:extLst>
          </p:nvPr>
        </p:nvGraphicFramePr>
        <p:xfrm>
          <a:off x="6324600" y="2211449"/>
          <a:ext cx="11543270" cy="54782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13895" y="4156203"/>
            <a:ext cx="7380525" cy="4889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179256">
            <a:off x="2965309" y="4794844"/>
            <a:ext cx="3886409" cy="402215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7366" y="571500"/>
            <a:ext cx="3672056" cy="3996796"/>
          </a:xfrm>
          <a:prstGeom prst="rect">
            <a:avLst/>
          </a:prstGeom>
        </p:spPr>
      </p:pic>
      <p:sp>
        <p:nvSpPr>
          <p:cNvPr id="7" name="TextBox 7"/>
          <p:cNvSpPr txBox="1"/>
          <p:nvPr/>
        </p:nvSpPr>
        <p:spPr>
          <a:xfrm>
            <a:off x="3859422" y="463056"/>
            <a:ext cx="13694020" cy="2474395"/>
          </a:xfrm>
          <a:prstGeom prst="rect">
            <a:avLst/>
          </a:prstGeom>
        </p:spPr>
        <p:txBody>
          <a:bodyPr wrap="square" lIns="0" tIns="0" rIns="0" bIns="0" rtlCol="0" anchor="t">
            <a:spAutoFit/>
          </a:bodyPr>
          <a:lstStyle/>
          <a:p>
            <a:pPr algn="ctr">
              <a:lnSpc>
                <a:spcPts val="9450"/>
              </a:lnSpc>
            </a:pPr>
            <a:r>
              <a:rPr lang="fr-FR" sz="7900" dirty="0">
                <a:solidFill>
                  <a:srgbClr val="000000"/>
                </a:solidFill>
                <a:latin typeface="Poppins Medium"/>
              </a:rPr>
              <a:t>LE COLLEGE:LIEU D’ECHANGES ET DE VIE</a:t>
            </a:r>
          </a:p>
        </p:txBody>
      </p:sp>
      <p:sp>
        <p:nvSpPr>
          <p:cNvPr id="8" name="Espace réservé du texte 1"/>
          <p:cNvSpPr txBox="1">
            <a:spLocks/>
          </p:cNvSpPr>
          <p:nvPr/>
        </p:nvSpPr>
        <p:spPr>
          <a:xfrm>
            <a:off x="6705600" y="3390900"/>
            <a:ext cx="10515600" cy="6433044"/>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fr-FR" sz="3600" dirty="0"/>
              <a:t>Les actions menées dans l’établissement</a:t>
            </a:r>
          </a:p>
          <a:p>
            <a:pPr marL="0" indent="0" algn="ctr">
              <a:buNone/>
            </a:pPr>
            <a:r>
              <a:rPr lang="fr-FR" sz="3600" dirty="0"/>
              <a:t>alimentent des parcours qui favorisent l’apprentissage de l’autonomie et l’épanouissement personnel comme moteur de réussite :</a:t>
            </a:r>
          </a:p>
          <a:p>
            <a:pPr algn="ctr"/>
            <a:endParaRPr lang="fr-FR" sz="3600" dirty="0"/>
          </a:p>
          <a:p>
            <a:pPr marL="0" indent="0">
              <a:buNone/>
            </a:pPr>
            <a:r>
              <a:rPr lang="fr-FR" sz="3600" dirty="0">
                <a:sym typeface="Wingdings"/>
              </a:rPr>
              <a:t> </a:t>
            </a:r>
            <a:r>
              <a:rPr lang="fr-FR" sz="3600" dirty="0"/>
              <a:t>Le parcours citoyen</a:t>
            </a:r>
          </a:p>
          <a:p>
            <a:pPr marL="0" indent="0">
              <a:buNone/>
            </a:pPr>
            <a:r>
              <a:rPr lang="fr-FR" sz="3600" dirty="0">
                <a:sym typeface="Wingdings"/>
              </a:rPr>
              <a:t> </a:t>
            </a:r>
            <a:r>
              <a:rPr lang="fr-FR" sz="3600" dirty="0"/>
              <a:t>Le parcours avenir</a:t>
            </a:r>
          </a:p>
          <a:p>
            <a:pPr marL="0" indent="0">
              <a:buNone/>
            </a:pPr>
            <a:r>
              <a:rPr lang="fr-FR" sz="3600" dirty="0">
                <a:sym typeface="Wingdings"/>
              </a:rPr>
              <a:t> </a:t>
            </a:r>
            <a:r>
              <a:rPr lang="fr-FR" sz="3600" dirty="0"/>
              <a:t>Le parcours d’éducation artistique et culturelle</a:t>
            </a:r>
          </a:p>
          <a:p>
            <a:pPr marL="0" indent="0">
              <a:buNone/>
            </a:pPr>
            <a:r>
              <a:rPr lang="fr-FR" sz="3600" dirty="0">
                <a:sym typeface="Wingdings"/>
              </a:rPr>
              <a:t> L</a:t>
            </a:r>
            <a:r>
              <a:rPr lang="fr-FR" sz="3600" dirty="0"/>
              <a:t>e parcours éducatif de santé</a:t>
            </a:r>
            <a:endParaRPr lang="fr-FR"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sp>
        <p:nvSpPr>
          <p:cNvPr id="4" name="TextBox 4"/>
          <p:cNvSpPr txBox="1"/>
          <p:nvPr/>
        </p:nvSpPr>
        <p:spPr>
          <a:xfrm>
            <a:off x="8258208" y="1178130"/>
            <a:ext cx="9001091" cy="461665"/>
          </a:xfrm>
          <a:prstGeom prst="rect">
            <a:avLst/>
          </a:prstGeom>
        </p:spPr>
        <p:txBody>
          <a:bodyPr lIns="0" tIns="0" rIns="0" bIns="0" rtlCol="0" anchor="t">
            <a:spAutoFit/>
          </a:bodyPr>
          <a:lstStyle/>
          <a:p>
            <a:pPr marL="0" lvl="0" indent="0">
              <a:lnSpc>
                <a:spcPts val="3599"/>
              </a:lnSpc>
            </a:pPr>
            <a:r>
              <a:rPr lang="en-US" sz="2399" dirty="0">
                <a:solidFill>
                  <a:srgbClr val="000000"/>
                </a:solidFill>
                <a:latin typeface="Poppins Medium"/>
              </a:rPr>
              <a:t>PSC1</a:t>
            </a:r>
          </a:p>
        </p:txBody>
      </p:sp>
      <p:sp>
        <p:nvSpPr>
          <p:cNvPr id="5" name="TextBox 5"/>
          <p:cNvSpPr txBox="1"/>
          <p:nvPr/>
        </p:nvSpPr>
        <p:spPr>
          <a:xfrm>
            <a:off x="8258207" y="3945333"/>
            <a:ext cx="9001091" cy="461665"/>
          </a:xfrm>
          <a:prstGeom prst="rect">
            <a:avLst/>
          </a:prstGeom>
        </p:spPr>
        <p:txBody>
          <a:bodyPr lIns="0" tIns="0" rIns="0" bIns="0" rtlCol="0" anchor="t">
            <a:spAutoFit/>
          </a:bodyPr>
          <a:lstStyle/>
          <a:p>
            <a:pPr marL="0" lvl="0" indent="0">
              <a:lnSpc>
                <a:spcPts val="3599"/>
              </a:lnSpc>
            </a:pPr>
            <a:r>
              <a:rPr lang="en-US" sz="2399" dirty="0">
                <a:solidFill>
                  <a:srgbClr val="000000"/>
                </a:solidFill>
                <a:latin typeface="Poppins Medium"/>
              </a:rPr>
              <a:t>L’EAC: Classes PACTE, sorties </a:t>
            </a:r>
            <a:r>
              <a:rPr lang="en-US" sz="2399" dirty="0" err="1">
                <a:solidFill>
                  <a:srgbClr val="000000"/>
                </a:solidFill>
                <a:latin typeface="Poppins Medium"/>
              </a:rPr>
              <a:t>scolaires</a:t>
            </a:r>
            <a:r>
              <a:rPr lang="en-US" sz="2399" dirty="0">
                <a:solidFill>
                  <a:srgbClr val="000000"/>
                </a:solidFill>
                <a:latin typeface="Poppins Medium"/>
              </a:rPr>
              <a:t>, voyages, clubs</a:t>
            </a:r>
          </a:p>
        </p:txBody>
      </p:sp>
      <p:sp>
        <p:nvSpPr>
          <p:cNvPr id="6" name="TextBox 6"/>
          <p:cNvSpPr txBox="1"/>
          <p:nvPr/>
        </p:nvSpPr>
        <p:spPr>
          <a:xfrm>
            <a:off x="8258204" y="6544640"/>
            <a:ext cx="9001091" cy="872034"/>
          </a:xfrm>
          <a:prstGeom prst="rect">
            <a:avLst/>
          </a:prstGeom>
        </p:spPr>
        <p:txBody>
          <a:bodyPr lIns="0" tIns="0" rIns="0" bIns="0" rtlCol="0" anchor="t">
            <a:spAutoFit/>
          </a:bodyPr>
          <a:lstStyle/>
          <a:p>
            <a:pPr marL="0" lvl="0" indent="0">
              <a:lnSpc>
                <a:spcPts val="3374"/>
              </a:lnSpc>
            </a:pPr>
            <a:r>
              <a:rPr lang="en-US" sz="2249" dirty="0" err="1">
                <a:solidFill>
                  <a:srgbClr val="000000"/>
                </a:solidFill>
                <a:latin typeface="Poppins Medium"/>
              </a:rPr>
              <a:t>Dispositif</a:t>
            </a:r>
            <a:r>
              <a:rPr lang="en-US" sz="2249" dirty="0">
                <a:solidFill>
                  <a:srgbClr val="000000"/>
                </a:solidFill>
                <a:latin typeface="Poppins Medium"/>
              </a:rPr>
              <a:t> PHARE, intervention de prevention: </a:t>
            </a:r>
            <a:r>
              <a:rPr lang="en-US" sz="2249" dirty="0" err="1">
                <a:solidFill>
                  <a:srgbClr val="000000"/>
                </a:solidFill>
                <a:latin typeface="Poppins Medium"/>
              </a:rPr>
              <a:t>égalité</a:t>
            </a:r>
            <a:r>
              <a:rPr lang="en-US" sz="2249" dirty="0">
                <a:solidFill>
                  <a:srgbClr val="000000"/>
                </a:solidFill>
                <a:latin typeface="Poppins Medium"/>
              </a:rPr>
              <a:t> </a:t>
            </a:r>
            <a:r>
              <a:rPr lang="en-US" sz="2249" dirty="0" err="1">
                <a:solidFill>
                  <a:srgbClr val="000000"/>
                </a:solidFill>
                <a:latin typeface="Poppins Medium"/>
              </a:rPr>
              <a:t>filles</a:t>
            </a:r>
            <a:r>
              <a:rPr lang="en-US" sz="2249" dirty="0">
                <a:solidFill>
                  <a:srgbClr val="000000"/>
                </a:solidFill>
                <a:latin typeface="Poppins Medium"/>
              </a:rPr>
              <a:t>-garcons, vivre ensemble, police etc…</a:t>
            </a:r>
          </a:p>
        </p:txBody>
      </p:sp>
      <p:sp>
        <p:nvSpPr>
          <p:cNvPr id="7" name="TextBox 7"/>
          <p:cNvSpPr txBox="1"/>
          <p:nvPr/>
        </p:nvSpPr>
        <p:spPr>
          <a:xfrm>
            <a:off x="8258206" y="2646504"/>
            <a:ext cx="9001091" cy="423193"/>
          </a:xfrm>
          <a:prstGeom prst="rect">
            <a:avLst/>
          </a:prstGeom>
        </p:spPr>
        <p:txBody>
          <a:bodyPr lIns="0" tIns="0" rIns="0" bIns="0" rtlCol="0" anchor="t">
            <a:spAutoFit/>
          </a:bodyPr>
          <a:lstStyle/>
          <a:p>
            <a:pPr marL="0" lvl="0" indent="0">
              <a:lnSpc>
                <a:spcPts val="3262"/>
              </a:lnSpc>
            </a:pPr>
            <a:r>
              <a:rPr lang="en-US" sz="2174" dirty="0" err="1">
                <a:solidFill>
                  <a:srgbClr val="000000"/>
                </a:solidFill>
                <a:latin typeface="Poppins Medium"/>
              </a:rPr>
              <a:t>Classe</a:t>
            </a:r>
            <a:r>
              <a:rPr lang="en-US" sz="2174" dirty="0">
                <a:solidFill>
                  <a:srgbClr val="000000"/>
                </a:solidFill>
                <a:latin typeface="Poppins Medium"/>
              </a:rPr>
              <a:t> </a:t>
            </a:r>
            <a:r>
              <a:rPr lang="en-US" sz="2174" dirty="0" err="1">
                <a:solidFill>
                  <a:srgbClr val="000000"/>
                </a:solidFill>
                <a:latin typeface="Poppins Medium"/>
              </a:rPr>
              <a:t>bilangue</a:t>
            </a:r>
            <a:r>
              <a:rPr lang="en-US" sz="2174" dirty="0">
                <a:solidFill>
                  <a:srgbClr val="000000"/>
                </a:solidFill>
                <a:latin typeface="Poppins Medium"/>
              </a:rPr>
              <a:t> all-LCE </a:t>
            </a:r>
            <a:r>
              <a:rPr lang="en-US" sz="2174" dirty="0" err="1">
                <a:solidFill>
                  <a:srgbClr val="000000"/>
                </a:solidFill>
                <a:latin typeface="Poppins Medium"/>
              </a:rPr>
              <a:t>en</a:t>
            </a:r>
            <a:r>
              <a:rPr lang="en-US" sz="2174" dirty="0">
                <a:solidFill>
                  <a:srgbClr val="000000"/>
                </a:solidFill>
                <a:latin typeface="Poppins Medium"/>
              </a:rPr>
              <a:t> 4eme-3eme, </a:t>
            </a:r>
            <a:r>
              <a:rPr lang="en-US" sz="2174" dirty="0" err="1">
                <a:solidFill>
                  <a:srgbClr val="000000"/>
                </a:solidFill>
                <a:latin typeface="Poppins Medium"/>
              </a:rPr>
              <a:t>latin</a:t>
            </a:r>
            <a:endParaRPr lang="en-US" sz="2174" dirty="0">
              <a:solidFill>
                <a:srgbClr val="000000"/>
              </a:solidFill>
              <a:latin typeface="Poppins Medium"/>
            </a:endParaRPr>
          </a:p>
        </p:txBody>
      </p:sp>
      <p:sp>
        <p:nvSpPr>
          <p:cNvPr id="8" name="TextBox 8"/>
          <p:cNvSpPr txBox="1"/>
          <p:nvPr/>
        </p:nvSpPr>
        <p:spPr>
          <a:xfrm>
            <a:off x="8258205" y="5337660"/>
            <a:ext cx="9001091" cy="461665"/>
          </a:xfrm>
          <a:prstGeom prst="rect">
            <a:avLst/>
          </a:prstGeom>
        </p:spPr>
        <p:txBody>
          <a:bodyPr lIns="0" tIns="0" rIns="0" bIns="0" rtlCol="0" anchor="t">
            <a:spAutoFit/>
          </a:bodyPr>
          <a:lstStyle/>
          <a:p>
            <a:pPr>
              <a:lnSpc>
                <a:spcPts val="3599"/>
              </a:lnSpc>
            </a:pPr>
            <a:r>
              <a:rPr lang="en-US" sz="2399" dirty="0">
                <a:solidFill>
                  <a:srgbClr val="000000"/>
                </a:solidFill>
                <a:latin typeface="Poppins Medium"/>
              </a:rPr>
              <a:t>FSE, AS, CVC, </a:t>
            </a:r>
            <a:r>
              <a:rPr lang="en-US" sz="2399" dirty="0" err="1">
                <a:solidFill>
                  <a:srgbClr val="000000"/>
                </a:solidFill>
                <a:latin typeface="Poppins Medium"/>
              </a:rPr>
              <a:t>éco-délégués</a:t>
            </a:r>
            <a:endParaRPr lang="en-US" sz="2399" dirty="0">
              <a:solidFill>
                <a:srgbClr val="000000"/>
              </a:solidFill>
              <a:latin typeface="Poppins Medium"/>
            </a:endParaRP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00" y="1028700"/>
            <a:ext cx="790157" cy="760526"/>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00" y="2438756"/>
            <a:ext cx="790157" cy="760526"/>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00" y="3795903"/>
            <a:ext cx="790157" cy="760526"/>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00" y="5143500"/>
            <a:ext cx="790157" cy="760526"/>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00" y="6544640"/>
            <a:ext cx="790157" cy="760526"/>
          </a:xfrm>
          <a:prstGeom prst="rect">
            <a:avLst/>
          </a:prstGeom>
        </p:spPr>
      </p:pic>
      <p:sp>
        <p:nvSpPr>
          <p:cNvPr id="17" name="Rectangle 16"/>
          <p:cNvSpPr/>
          <p:nvPr/>
        </p:nvSpPr>
        <p:spPr>
          <a:xfrm>
            <a:off x="152400" y="495300"/>
            <a:ext cx="6096000" cy="8890895"/>
          </a:xfrm>
          <a:prstGeom prst="rect">
            <a:avLst/>
          </a:prstGeom>
        </p:spPr>
        <p:txBody>
          <a:bodyPr wrap="square">
            <a:spAutoFit/>
          </a:bodyPr>
          <a:lstStyle/>
          <a:p>
            <a:r>
              <a:rPr lang="fr-FR" sz="7875" dirty="0">
                <a:solidFill>
                  <a:srgbClr val="000000"/>
                </a:solidFill>
                <a:latin typeface="Poppins Medium"/>
              </a:rPr>
              <a:t>Des instances, actions, projets qui </a:t>
            </a:r>
            <a:r>
              <a:rPr lang="fr-FR" sz="7900" dirty="0">
                <a:solidFill>
                  <a:srgbClr val="000000"/>
                </a:solidFill>
                <a:latin typeface="Poppins Medium"/>
              </a:rPr>
              <a:t>alimentent ces parcours </a:t>
            </a:r>
          </a:p>
        </p:txBody>
      </p:sp>
      <p:pic>
        <p:nvPicPr>
          <p:cNvPr id="15" name="Picture 14">
            <a:extLst>
              <a:ext uri="{FF2B5EF4-FFF2-40B4-BE49-F238E27FC236}">
                <a16:creationId xmlns:a16="http://schemas.microsoft.com/office/drawing/2014/main" id="{42EFF126-37BB-4550-B270-E3F50F756C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00" y="7965189"/>
            <a:ext cx="790157" cy="760526"/>
          </a:xfrm>
          <a:prstGeom prst="rect">
            <a:avLst/>
          </a:prstGeom>
        </p:spPr>
      </p:pic>
      <p:sp>
        <p:nvSpPr>
          <p:cNvPr id="16" name="TextBox 6">
            <a:extLst>
              <a:ext uri="{FF2B5EF4-FFF2-40B4-BE49-F238E27FC236}">
                <a16:creationId xmlns:a16="http://schemas.microsoft.com/office/drawing/2014/main" id="{C430E5DC-B34C-4DFA-AB2F-8B15DA9507BA}"/>
              </a:ext>
            </a:extLst>
          </p:cNvPr>
          <p:cNvSpPr txBox="1"/>
          <p:nvPr/>
        </p:nvSpPr>
        <p:spPr>
          <a:xfrm>
            <a:off x="8258203" y="8148471"/>
            <a:ext cx="9001091" cy="436017"/>
          </a:xfrm>
          <a:prstGeom prst="rect">
            <a:avLst/>
          </a:prstGeom>
        </p:spPr>
        <p:txBody>
          <a:bodyPr lIns="0" tIns="0" rIns="0" bIns="0" rtlCol="0" anchor="t">
            <a:spAutoFit/>
          </a:bodyPr>
          <a:lstStyle/>
          <a:p>
            <a:pPr marL="0" lvl="0" indent="0">
              <a:lnSpc>
                <a:spcPts val="3374"/>
              </a:lnSpc>
            </a:pPr>
            <a:r>
              <a:rPr lang="en-US" sz="2249" dirty="0">
                <a:solidFill>
                  <a:srgbClr val="000000"/>
                </a:solidFill>
                <a:latin typeface="Poppins Medium"/>
              </a:rPr>
              <a:t>Travail sur </a:t>
            </a:r>
            <a:r>
              <a:rPr lang="en-US" sz="2249" dirty="0" err="1">
                <a:solidFill>
                  <a:srgbClr val="000000"/>
                </a:solidFill>
                <a:latin typeface="Poppins Medium"/>
              </a:rPr>
              <a:t>l’orientation</a:t>
            </a:r>
            <a:r>
              <a:rPr lang="en-US" sz="2249" dirty="0">
                <a:solidFill>
                  <a:srgbClr val="000000"/>
                </a:solidFill>
                <a:latin typeface="Poppins Medium"/>
              </a:rPr>
              <a:t>: forum des métiers, </a:t>
            </a:r>
            <a:r>
              <a:rPr lang="en-US" sz="2249" dirty="0" err="1">
                <a:solidFill>
                  <a:srgbClr val="000000"/>
                </a:solidFill>
                <a:latin typeface="Poppins Medium"/>
              </a:rPr>
              <a:t>ambassadeurs</a:t>
            </a:r>
            <a:endParaRPr lang="en-US" sz="2249" dirty="0">
              <a:solidFill>
                <a:srgbClr val="000000"/>
              </a:solidFill>
              <a:latin typeface="Poppi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88867" flipH="1">
            <a:off x="14261107" y="-2673059"/>
            <a:ext cx="5996386" cy="72009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64565">
            <a:off x="3995058" y="8514146"/>
            <a:ext cx="7315200" cy="3604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7988" y="6733878"/>
            <a:ext cx="3428473" cy="3731671"/>
          </a:xfrm>
          <a:prstGeom prst="rect">
            <a:avLst/>
          </a:prstGeom>
        </p:spPr>
      </p:pic>
      <p:sp>
        <p:nvSpPr>
          <p:cNvPr id="7" name="TextBox 7"/>
          <p:cNvSpPr txBox="1"/>
          <p:nvPr/>
        </p:nvSpPr>
        <p:spPr>
          <a:xfrm>
            <a:off x="1120397" y="682627"/>
            <a:ext cx="7162800" cy="1724190"/>
          </a:xfrm>
          <a:prstGeom prst="rect">
            <a:avLst/>
          </a:prstGeom>
        </p:spPr>
        <p:txBody>
          <a:bodyPr wrap="square" lIns="0" tIns="0" rIns="0" bIns="0" rtlCol="0" anchor="t">
            <a:spAutoFit/>
          </a:bodyPr>
          <a:lstStyle/>
          <a:p>
            <a:pPr>
              <a:lnSpc>
                <a:spcPts val="6539"/>
              </a:lnSpc>
            </a:pPr>
            <a:r>
              <a:rPr lang="en-US" sz="6900" dirty="0">
                <a:solidFill>
                  <a:srgbClr val="000000"/>
                </a:solidFill>
                <a:latin typeface="Poppins Medium"/>
              </a:rPr>
              <a:t>LE CYCLE 3: CM1-CM2-6</a:t>
            </a:r>
            <a:r>
              <a:rPr lang="en-US" sz="6900" baseline="30000" dirty="0">
                <a:solidFill>
                  <a:srgbClr val="000000"/>
                </a:solidFill>
                <a:latin typeface="Poppins Medium"/>
              </a:rPr>
              <a:t>eme</a:t>
            </a:r>
          </a:p>
        </p:txBody>
      </p:sp>
      <p:sp>
        <p:nvSpPr>
          <p:cNvPr id="9" name="TextBox 9"/>
          <p:cNvSpPr txBox="1"/>
          <p:nvPr/>
        </p:nvSpPr>
        <p:spPr>
          <a:xfrm>
            <a:off x="1028700" y="6823097"/>
            <a:ext cx="7444997" cy="346249"/>
          </a:xfrm>
          <a:prstGeom prst="rect">
            <a:avLst/>
          </a:prstGeom>
        </p:spPr>
        <p:txBody>
          <a:bodyPr lIns="0" tIns="0" rIns="0" bIns="0" rtlCol="0" anchor="t">
            <a:spAutoFit/>
          </a:bodyPr>
          <a:lstStyle/>
          <a:p>
            <a:pPr marL="0" lvl="0" indent="0">
              <a:lnSpc>
                <a:spcPts val="2662"/>
              </a:lnSpc>
            </a:pPr>
            <a:r>
              <a:rPr lang="en-US" sz="1775" dirty="0">
                <a:solidFill>
                  <a:srgbClr val="000000"/>
                </a:solidFill>
                <a:latin typeface="Poppins Light"/>
              </a:rPr>
              <a:t>.</a:t>
            </a:r>
          </a:p>
        </p:txBody>
      </p:sp>
      <p:sp>
        <p:nvSpPr>
          <p:cNvPr id="12" name="Rectangle 11"/>
          <p:cNvSpPr/>
          <p:nvPr/>
        </p:nvSpPr>
        <p:spPr>
          <a:xfrm>
            <a:off x="10363200" y="4058908"/>
            <a:ext cx="7162800" cy="2169184"/>
          </a:xfrm>
          <a:prstGeom prst="rect">
            <a:avLst/>
          </a:prstGeom>
        </p:spPr>
        <p:txBody>
          <a:bodyPr wrap="square">
            <a:spAutoFit/>
          </a:bodyPr>
          <a:lstStyle/>
          <a:p>
            <a:pPr algn="just">
              <a:lnSpc>
                <a:spcPct val="80000"/>
              </a:lnSpc>
            </a:pPr>
            <a:r>
              <a:rPr lang="fr-FR" sz="2800" dirty="0"/>
              <a:t>Le cycle 3 est le cycle dit de </a:t>
            </a:r>
            <a:r>
              <a:rPr lang="fr-FR" sz="2800" b="1" dirty="0"/>
              <a:t>« consolidation ».</a:t>
            </a:r>
          </a:p>
          <a:p>
            <a:pPr marL="342900" indent="-342900" algn="just">
              <a:lnSpc>
                <a:spcPct val="80000"/>
              </a:lnSpc>
              <a:buFontTx/>
              <a:buChar char="-"/>
            </a:pPr>
            <a:endParaRPr lang="fr-FR" sz="2800" dirty="0"/>
          </a:p>
          <a:p>
            <a:pPr algn="just">
              <a:lnSpc>
                <a:spcPct val="80000"/>
              </a:lnSpc>
            </a:pPr>
            <a:r>
              <a:rPr lang="fr-FR" sz="2800" dirty="0"/>
              <a:t>Les programmes sont dorénavant écrits par cycles à partir d’un nouveau socle commun, qui présente ce que tout élève doit savoir et maitriser à la fin de la scolarité obligatoire</a:t>
            </a:r>
            <a:r>
              <a:rPr lang="fr-FR" dirty="0">
                <a:solidFill>
                  <a:schemeClr val="accent5">
                    <a:lumMod val="75000"/>
                  </a:schemeClr>
                </a:solidFill>
              </a:rPr>
              <a:t>.</a:t>
            </a:r>
          </a:p>
        </p:txBody>
      </p:sp>
      <p:sp>
        <p:nvSpPr>
          <p:cNvPr id="13" name="Rectangle 12"/>
          <p:cNvSpPr/>
          <p:nvPr/>
        </p:nvSpPr>
        <p:spPr>
          <a:xfrm>
            <a:off x="381000" y="2546625"/>
            <a:ext cx="10483976" cy="7171194"/>
          </a:xfrm>
          <a:prstGeom prst="rect">
            <a:avLst/>
          </a:prstGeom>
        </p:spPr>
        <p:txBody>
          <a:bodyPr wrap="square">
            <a:spAutoFit/>
          </a:bodyPr>
          <a:lstStyle/>
          <a:p>
            <a:pPr algn="just">
              <a:defRPr/>
            </a:pPr>
            <a:r>
              <a:rPr lang="fr-FR" sz="3200" b="1" dirty="0">
                <a:solidFill>
                  <a:srgbClr val="FFC000"/>
                </a:solidFill>
              </a:rPr>
              <a:t>Consolider les acquis en fin de cycle 3</a:t>
            </a:r>
          </a:p>
          <a:p>
            <a:pPr algn="just">
              <a:defRPr/>
            </a:pPr>
            <a:r>
              <a:rPr lang="fr-FR" sz="2800" dirty="0"/>
              <a:t>Les évaluations nationales</a:t>
            </a:r>
          </a:p>
          <a:p>
            <a:pPr algn="just">
              <a:defRPr/>
            </a:pPr>
            <a:r>
              <a:rPr lang="fr-FR" sz="2800" dirty="0"/>
              <a:t>L’accompagnement personnalisé</a:t>
            </a:r>
          </a:p>
          <a:p>
            <a:pPr algn="just">
              <a:defRPr/>
            </a:pPr>
            <a:r>
              <a:rPr lang="fr-FR" sz="2800" dirty="0"/>
              <a:t>Le dispositif « Devoirs Faits »</a:t>
            </a:r>
          </a:p>
          <a:p>
            <a:pPr algn="just">
              <a:defRPr/>
            </a:pPr>
            <a:r>
              <a:rPr lang="fr-FR" sz="2800" dirty="0"/>
              <a:t>Evaluation par compétences</a:t>
            </a:r>
          </a:p>
          <a:p>
            <a:pPr algn="just">
              <a:defRPr/>
            </a:pPr>
            <a:endParaRPr lang="fr-FR" sz="2800" dirty="0"/>
          </a:p>
          <a:p>
            <a:pPr algn="just">
              <a:defRPr/>
            </a:pPr>
            <a:r>
              <a:rPr lang="fr-FR" sz="3200" b="1" dirty="0">
                <a:solidFill>
                  <a:srgbClr val="FFC000"/>
                </a:solidFill>
              </a:rPr>
              <a:t>Donner du sens aux apprentissages</a:t>
            </a:r>
          </a:p>
          <a:p>
            <a:pPr algn="just">
              <a:defRPr/>
            </a:pPr>
            <a:r>
              <a:rPr lang="fr-FR" sz="2800" dirty="0"/>
              <a:t>Les parcours éducatifs</a:t>
            </a:r>
          </a:p>
          <a:p>
            <a:pPr algn="just">
              <a:defRPr/>
            </a:pPr>
            <a:r>
              <a:rPr lang="fr-FR" sz="2800" dirty="0"/>
              <a:t>L’accueil en début d’année</a:t>
            </a:r>
          </a:p>
          <a:p>
            <a:pPr algn="just">
              <a:defRPr/>
            </a:pPr>
            <a:r>
              <a:rPr lang="fr-FR" sz="2800" dirty="0"/>
              <a:t>Les décloisonnements</a:t>
            </a:r>
          </a:p>
          <a:p>
            <a:pPr algn="just">
              <a:defRPr/>
            </a:pPr>
            <a:r>
              <a:rPr lang="fr-FR" sz="2800" dirty="0"/>
              <a:t>Semaines à thèmes, actions pour développer le collectif</a:t>
            </a:r>
          </a:p>
          <a:p>
            <a:pPr algn="just">
              <a:defRPr/>
            </a:pPr>
            <a:endParaRPr lang="fr-FR" sz="2800" dirty="0"/>
          </a:p>
          <a:p>
            <a:pPr algn="just">
              <a:defRPr/>
            </a:pPr>
            <a:r>
              <a:rPr lang="fr-FR" sz="3200" b="1" dirty="0">
                <a:solidFill>
                  <a:srgbClr val="FFC000"/>
                </a:solidFill>
              </a:rPr>
              <a:t>Veiller au bien-être et à l’épanouissement</a:t>
            </a:r>
          </a:p>
          <a:p>
            <a:pPr algn="just">
              <a:defRPr/>
            </a:pPr>
            <a:r>
              <a:rPr lang="fr-FR" sz="2800" dirty="0"/>
              <a:t>Apprendre le « métier d’élève en collège »</a:t>
            </a:r>
          </a:p>
          <a:p>
            <a:pPr algn="just">
              <a:defRPr/>
            </a:pPr>
            <a:r>
              <a:rPr lang="fr-FR" sz="2800" dirty="0"/>
              <a:t>Développer l’autonomie et le vivre ensemble</a:t>
            </a:r>
          </a:p>
          <a:p>
            <a:pPr algn="just">
              <a:defRPr/>
            </a:pPr>
            <a:r>
              <a:rPr lang="fr-FR" sz="2800" dirty="0"/>
              <a:t>La co-éducation et l’échange (communication)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00687" y="-2020653"/>
            <a:ext cx="14434470" cy="14938649"/>
          </a:xfrm>
          <a:prstGeom prst="rect">
            <a:avLst/>
          </a:prstGeom>
        </p:spPr>
      </p:pic>
      <p:sp>
        <p:nvSpPr>
          <p:cNvPr id="6" name="TextBox 6"/>
          <p:cNvSpPr txBox="1"/>
          <p:nvPr/>
        </p:nvSpPr>
        <p:spPr>
          <a:xfrm>
            <a:off x="457200" y="2628900"/>
            <a:ext cx="8877300" cy="2410916"/>
          </a:xfrm>
          <a:prstGeom prst="rect">
            <a:avLst/>
          </a:prstGeom>
        </p:spPr>
        <p:txBody>
          <a:bodyPr wrap="square" lIns="0" tIns="0" rIns="0" bIns="0" rtlCol="0" anchor="t">
            <a:spAutoFit/>
          </a:bodyPr>
          <a:lstStyle/>
          <a:p>
            <a:pPr>
              <a:lnSpc>
                <a:spcPts val="9360"/>
              </a:lnSpc>
            </a:pPr>
            <a:r>
              <a:rPr lang="en-US" sz="6900" dirty="0">
                <a:solidFill>
                  <a:srgbClr val="000000"/>
                </a:solidFill>
                <a:latin typeface="Poppins Medium"/>
              </a:rPr>
              <a:t>LES HEURES D’ENSEIGNEMENT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32500" y="6362736"/>
            <a:ext cx="5019621" cy="5463533"/>
          </a:xfrm>
          <a:prstGeom prst="rect">
            <a:avLst/>
          </a:prstGeom>
        </p:spPr>
      </p:pic>
      <p:sp>
        <p:nvSpPr>
          <p:cNvPr id="8" name="Rectangle 7"/>
          <p:cNvSpPr/>
          <p:nvPr/>
        </p:nvSpPr>
        <p:spPr>
          <a:xfrm>
            <a:off x="8839200" y="647700"/>
            <a:ext cx="9144000" cy="9325630"/>
          </a:xfrm>
          <a:prstGeom prst="rect">
            <a:avLst/>
          </a:prstGeom>
        </p:spPr>
        <p:txBody>
          <a:bodyPr>
            <a:spAutoFit/>
          </a:bodyPr>
          <a:lstStyle/>
          <a:p>
            <a:pPr algn="ctr"/>
            <a:r>
              <a:rPr lang="fr-FR" sz="4000" b="1" dirty="0"/>
              <a:t>26/27</a:t>
            </a:r>
            <a:r>
              <a:rPr lang="fr-FR" sz="4000" dirty="0"/>
              <a:t>heures d’enseignement réparties ainsi :</a:t>
            </a:r>
          </a:p>
          <a:p>
            <a:pPr algn="ctr"/>
            <a:endParaRPr lang="fr-FR" sz="4000" dirty="0"/>
          </a:p>
          <a:p>
            <a:r>
              <a:rPr lang="fr-FR" sz="4000" dirty="0"/>
              <a:t>- 4.5 heures de Français dont 1h en groupe réduit</a:t>
            </a:r>
          </a:p>
          <a:p>
            <a:r>
              <a:rPr lang="fr-FR" sz="4000" dirty="0"/>
              <a:t>- 3 heures d’histoire-géographie</a:t>
            </a:r>
          </a:p>
          <a:p>
            <a:r>
              <a:rPr lang="fr-FR" sz="4000" dirty="0"/>
              <a:t>-  3 heures d’anglais + 3h d’allemand pour la bilangue de continuité.</a:t>
            </a:r>
          </a:p>
          <a:p>
            <a:r>
              <a:rPr lang="fr-FR" sz="4000" dirty="0"/>
              <a:t>-  4.5 heures de mathématiques</a:t>
            </a:r>
          </a:p>
          <a:p>
            <a:r>
              <a:rPr lang="fr-FR" sz="4000" dirty="0"/>
              <a:t>-  1heure de musique, d’arts plastiques</a:t>
            </a:r>
          </a:p>
          <a:p>
            <a:r>
              <a:rPr lang="fr-FR" sz="4000" dirty="0"/>
              <a:t>-  1.5h de SVT dont 1h quinzaine en groupe réduit de même qu’en PC</a:t>
            </a:r>
          </a:p>
          <a:p>
            <a:pPr marL="571500" indent="-571500">
              <a:buFontTx/>
              <a:buChar char="-"/>
            </a:pPr>
            <a:r>
              <a:rPr lang="fr-FR" sz="4000" dirty="0"/>
              <a:t>4 heures d’EPS</a:t>
            </a:r>
          </a:p>
          <a:p>
            <a:pPr marL="571500" indent="-571500">
              <a:buFontTx/>
              <a:buChar char="-"/>
            </a:pPr>
            <a:r>
              <a:rPr lang="fr-FR" sz="4000" dirty="0"/>
              <a:t>1h de soutien/approfondissement</a:t>
            </a:r>
          </a:p>
          <a:p>
            <a:pPr marL="571500" indent="-571500">
              <a:buFontTx/>
              <a:buChar char="-"/>
            </a:pPr>
            <a:r>
              <a:rPr lang="fr-FR" sz="4000" dirty="0"/>
              <a:t>1h accompagnement aux devoirs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10648">
            <a:off x="14529044" y="3117629"/>
            <a:ext cx="6828963" cy="9680231"/>
          </a:xfrm>
          <a:prstGeom prst="rect">
            <a:avLst/>
          </a:prstGeom>
        </p:spPr>
      </p:pic>
      <p:sp>
        <p:nvSpPr>
          <p:cNvPr id="5" name="TextBox 5"/>
          <p:cNvSpPr txBox="1"/>
          <p:nvPr/>
        </p:nvSpPr>
        <p:spPr>
          <a:xfrm>
            <a:off x="609600" y="419100"/>
            <a:ext cx="8921697" cy="1383071"/>
          </a:xfrm>
          <a:prstGeom prst="rect">
            <a:avLst/>
          </a:prstGeom>
        </p:spPr>
        <p:txBody>
          <a:bodyPr lIns="0" tIns="0" rIns="0" bIns="0" rtlCol="0" anchor="t">
            <a:spAutoFit/>
          </a:bodyPr>
          <a:lstStyle/>
          <a:p>
            <a:pPr>
              <a:lnSpc>
                <a:spcPts val="11519"/>
              </a:lnSpc>
            </a:pPr>
            <a:r>
              <a:rPr lang="en-US" sz="6900" dirty="0">
                <a:solidFill>
                  <a:srgbClr val="000000"/>
                </a:solidFill>
                <a:latin typeface="Poppins Medium"/>
              </a:rPr>
              <a:t>UN EXEMPLE D’EDT</a:t>
            </a: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80599" y="5724313"/>
            <a:ext cx="6493701" cy="7067974"/>
          </a:xfrm>
          <a:prstGeom prst="rect">
            <a:avLst/>
          </a:prstGeom>
        </p:spPr>
      </p:pic>
      <p:pic>
        <p:nvPicPr>
          <p:cNvPr id="6" name="Image 5">
            <a:extLst>
              <a:ext uri="{FF2B5EF4-FFF2-40B4-BE49-F238E27FC236}">
                <a16:creationId xmlns:a16="http://schemas.microsoft.com/office/drawing/2014/main" id="{C0A928B4-66C7-4365-A2DC-F3DF9A49BB12}"/>
              </a:ext>
            </a:extLst>
          </p:cNvPr>
          <p:cNvPicPr/>
          <p:nvPr/>
        </p:nvPicPr>
        <p:blipFill rotWithShape="1">
          <a:blip r:embed="rId7"/>
          <a:srcRect l="13545" t="14735" r="50743" b="11652"/>
          <a:stretch/>
        </p:blipFill>
        <p:spPr bwMode="auto">
          <a:xfrm>
            <a:off x="3998533" y="1714500"/>
            <a:ext cx="13984667" cy="80010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5255</TotalTime>
  <Words>1114</Words>
  <Application>Microsoft Office PowerPoint</Application>
  <PresentationFormat>Personnalisé</PresentationFormat>
  <Paragraphs>176</Paragraphs>
  <Slides>20</Slides>
  <Notes>3</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Symbol</vt:lpstr>
      <vt:lpstr>Garamond</vt:lpstr>
      <vt:lpstr>Arial</vt:lpstr>
      <vt:lpstr>Poppins Light</vt:lpstr>
      <vt:lpstr>Calibri</vt:lpstr>
      <vt:lpstr>Poppins Bold</vt:lpstr>
      <vt:lpstr>Poppins Medium</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LABAT Gaelle</dc:creator>
  <cp:lastModifiedBy>Nounou</cp:lastModifiedBy>
  <cp:revision>34</cp:revision>
  <cp:lastPrinted>2023-05-08T08:09:33Z</cp:lastPrinted>
  <dcterms:created xsi:type="dcterms:W3CDTF">2006-08-16T00:00:00Z</dcterms:created>
  <dcterms:modified xsi:type="dcterms:W3CDTF">2023-05-19T17:19:01Z</dcterms:modified>
  <dc:identifier>DAFBaHcL67Q</dc:identifier>
</cp:coreProperties>
</file>